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4"/>
  </p:notesMasterIdLst>
  <p:handoutMasterIdLst>
    <p:handoutMasterId r:id="rId15"/>
  </p:handoutMasterIdLst>
  <p:sldIdLst>
    <p:sldId id="256" r:id="rId2"/>
    <p:sldId id="257" r:id="rId3"/>
    <p:sldId id="258" r:id="rId4"/>
    <p:sldId id="260" r:id="rId5"/>
    <p:sldId id="261" r:id="rId6"/>
    <p:sldId id="262" r:id="rId7"/>
    <p:sldId id="263" r:id="rId8"/>
    <p:sldId id="264" r:id="rId9"/>
    <p:sldId id="259" r:id="rId10"/>
    <p:sldId id="265" r:id="rId11"/>
    <p:sldId id="266" r:id="rId12"/>
    <p:sldId id="267"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F92622-B554-4C5C-9D5F-A8A5026989AF}"/>
              </a:ext>
            </a:extLst>
          </p:cNvPr>
          <p:cNvSpPr>
            <a:spLocks noGrp="1"/>
          </p:cNvSpPr>
          <p:nvPr>
            <p:ph type="hdr" sz="quarter"/>
          </p:nvPr>
        </p:nvSpPr>
        <p:spPr>
          <a:xfrm>
            <a:off x="0" y="0"/>
            <a:ext cx="3169920" cy="481727"/>
          </a:xfrm>
          <a:prstGeom prst="rect">
            <a:avLst/>
          </a:prstGeom>
        </p:spPr>
        <p:txBody>
          <a:bodyPr vert="horz" lIns="96651" tIns="48324" rIns="96651" bIns="48324"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7F4F37F-FBAC-4781-858A-6B245CAC06E6}"/>
              </a:ext>
            </a:extLst>
          </p:cNvPr>
          <p:cNvSpPr>
            <a:spLocks noGrp="1"/>
          </p:cNvSpPr>
          <p:nvPr>
            <p:ph type="dt" sz="quarter" idx="1"/>
          </p:nvPr>
        </p:nvSpPr>
        <p:spPr>
          <a:xfrm>
            <a:off x="4143587" y="0"/>
            <a:ext cx="3169920" cy="481727"/>
          </a:xfrm>
          <a:prstGeom prst="rect">
            <a:avLst/>
          </a:prstGeom>
        </p:spPr>
        <p:txBody>
          <a:bodyPr vert="horz" lIns="96651" tIns="48324" rIns="96651" bIns="48324" rtlCol="0"/>
          <a:lstStyle>
            <a:lvl1pPr algn="r">
              <a:defRPr sz="1200"/>
            </a:lvl1pPr>
          </a:lstStyle>
          <a:p>
            <a:r>
              <a:rPr lang="en-US" sz="1000">
                <a:latin typeface="Arial" panose="020B0604020202020204" pitchFamily="34" charset="0"/>
                <a:cs typeface="Arial" panose="020B0604020202020204" pitchFamily="34" charset="0"/>
              </a:rPr>
              <a:t>2/21/2021 pm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A37559F-2A50-4908-85EA-4B1AB2B412C5}"/>
              </a:ext>
            </a:extLst>
          </p:cNvPr>
          <p:cNvSpPr>
            <a:spLocks noGrp="1"/>
          </p:cNvSpPr>
          <p:nvPr>
            <p:ph type="ftr" sz="quarter" idx="2"/>
          </p:nvPr>
        </p:nvSpPr>
        <p:spPr>
          <a:xfrm>
            <a:off x="0" y="9119474"/>
            <a:ext cx="3169920" cy="481726"/>
          </a:xfrm>
          <a:prstGeom prst="rect">
            <a:avLst/>
          </a:prstGeom>
        </p:spPr>
        <p:txBody>
          <a:bodyPr vert="horz" lIns="96651" tIns="48324" rIns="96651" bIns="48324"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6F505E81-8C16-480D-8375-B80986BE410D}"/>
              </a:ext>
            </a:extLst>
          </p:cNvPr>
          <p:cNvSpPr>
            <a:spLocks noGrp="1"/>
          </p:cNvSpPr>
          <p:nvPr>
            <p:ph type="sldNum" sz="quarter" idx="3"/>
          </p:nvPr>
        </p:nvSpPr>
        <p:spPr>
          <a:xfrm>
            <a:off x="4143587" y="9119474"/>
            <a:ext cx="3169920" cy="481726"/>
          </a:xfrm>
          <a:prstGeom prst="rect">
            <a:avLst/>
          </a:prstGeom>
        </p:spPr>
        <p:txBody>
          <a:bodyPr vert="horz" lIns="96651" tIns="48324" rIns="96651" bIns="48324" rtlCol="0" anchor="b"/>
          <a:lstStyle>
            <a:lvl1pPr algn="r">
              <a:defRPr sz="1200"/>
            </a:lvl1pPr>
          </a:lstStyle>
          <a:p>
            <a:fld id="{CAAA8E16-9DDE-47F5-9B18-A0CED7E24C0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9926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1" tIns="48324" rIns="96651" bIns="48324"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1" tIns="48324" rIns="96651" bIns="48324" rtlCol="0"/>
          <a:lstStyle>
            <a:lvl1pPr algn="r">
              <a:defRPr sz="1200"/>
            </a:lvl1pPr>
          </a:lstStyle>
          <a:p>
            <a:r>
              <a:rPr lang="en-US"/>
              <a:t>2/21/2021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4" rIns="96651" bIns="48324" rtlCol="0" anchor="ctr"/>
          <a:lstStyle/>
          <a:p>
            <a:endParaRPr lang="en-US"/>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1" tIns="48324" rIns="96651"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4" rIns="96651" bIns="48324"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4" rIns="96651" bIns="48324" rtlCol="0" anchor="b"/>
          <a:lstStyle>
            <a:lvl1pPr algn="r">
              <a:defRPr sz="1200"/>
            </a:lvl1pPr>
          </a:lstStyle>
          <a:p>
            <a:fld id="{A8141385-279F-4C6A-AB04-285B134920FC}" type="slidenum">
              <a:rPr lang="en-US" smtClean="0"/>
              <a:t>‹#›</a:t>
            </a:fld>
            <a:endParaRPr lang="en-US"/>
          </a:p>
        </p:txBody>
      </p:sp>
    </p:spTree>
    <p:extLst>
      <p:ext uri="{BB962C8B-B14F-4D97-AF65-F5344CB8AC3E}">
        <p14:creationId xmlns:p14="http://schemas.microsoft.com/office/powerpoint/2010/main" val="125430561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34901" y="3085765"/>
            <a:ext cx="8474199"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27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200" cap="all">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C21CD039-E279-47B8-B6BB-D7E8B3CE3CCD}" type="datetime1">
              <a:rPr lang="en-US" smtClean="0"/>
              <a:t>2/21/2021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7751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435894" y="702156"/>
            <a:ext cx="8272212"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C0DC6-17B8-4170-8D34-F9C29FB716B9}" type="datetime1">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5428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043613" y="599725"/>
            <a:ext cx="2765487"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53150" y="863600"/>
            <a:ext cx="234315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81193" y="863600"/>
            <a:ext cx="5371219"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334901" y="457200"/>
            <a:ext cx="277749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6031610" y="453643"/>
            <a:ext cx="277749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3181373" y="457200"/>
            <a:ext cx="277749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64F04B9B-A638-4B8D-9A12-5039FDDAAE40}" type="datetime1">
              <a:rPr lang="en-US" smtClean="0"/>
              <a:t>2/21/2021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56762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435895" y="2340864"/>
            <a:ext cx="8272211"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971DCA67-11F4-43FC-9ED3-8B6C71C71F3C}" type="datetime1">
              <a:rPr lang="en-US" smtClean="0"/>
              <a:t>2/21/2021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95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335863" y="5141975"/>
            <a:ext cx="8468145"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27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350" cap="all">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ADD53DF0-8FAF-4476-95DE-CCD62AE3D07C}" type="datetime1">
              <a:rPr lang="en-US" smtClean="0"/>
              <a:t>2/21/2021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3022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35895" y="2228004"/>
            <a:ext cx="3896075"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2030" y="2228004"/>
            <a:ext cx="389607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728FE9-5621-43FD-A391-C4118FF18E35}" type="datetime1">
              <a:rPr lang="en-US" smtClean="0"/>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94447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35894" y="2250891"/>
            <a:ext cx="3896077" cy="557784"/>
          </a:xfrm>
        </p:spPr>
        <p:txBody>
          <a:bodyPr anchor="ctr">
            <a:noAutofit/>
          </a:bodyPr>
          <a:lstStyle>
            <a:lvl1pPr marL="0" indent="0">
              <a:buNone/>
              <a:defRPr sz="1500" b="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35895" y="2926053"/>
            <a:ext cx="3896075"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12029" y="2250893"/>
            <a:ext cx="3896078" cy="553373"/>
          </a:xfrm>
        </p:spPr>
        <p:txBody>
          <a:bodyPr anchor="ctr">
            <a:noAutofit/>
          </a:bodyPr>
          <a:lstStyle>
            <a:lvl1pPr marL="0" marR="0" indent="0" algn="l" defTabSz="342900" rtl="0" eaLnBrk="1" fontAlgn="auto" latinLnBrk="0" hangingPunct="1">
              <a:lnSpc>
                <a:spcPct val="100000"/>
              </a:lnSpc>
              <a:spcBef>
                <a:spcPct val="20000"/>
              </a:spcBef>
              <a:spcAft>
                <a:spcPts val="450"/>
              </a:spcAft>
              <a:buClr>
                <a:schemeClr val="accent1"/>
              </a:buClr>
              <a:buSzPct val="92000"/>
              <a:buFont typeface="Wingdings 2" panose="05020102010507070707" pitchFamily="18" charset="2"/>
              <a:buNone/>
              <a:tabLst/>
              <a:defRPr sz="1500" b="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342900" rtl="0" eaLnBrk="1" fontAlgn="auto" latinLnBrk="0" hangingPunct="1">
              <a:lnSpc>
                <a:spcPct val="100000"/>
              </a:lnSpc>
              <a:spcBef>
                <a:spcPct val="20000"/>
              </a:spcBef>
              <a:spcAft>
                <a:spcPts val="45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4812028" y="2926053"/>
            <a:ext cx="3896078"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65866A-E8D6-44AC-85AF-188EA52239DF}" type="datetime1">
              <a:rPr lang="en-US" smtClean="0"/>
              <a:t>2/21/2021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99351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431921" y="729658"/>
            <a:ext cx="8272212"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42FA13-48DE-4AAD-9DFB-59BF215353C8}" type="datetime1">
              <a:rPr lang="en-US" smtClean="0"/>
              <a:t>2/21/2021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2931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70080-2330-4CBF-BB29-955419FFD59E}" type="datetime1">
              <a:rPr lang="en-US" smtClean="0"/>
              <a:t>2/21/2021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94530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335863" y="601201"/>
            <a:ext cx="2762042"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75893" y="933451"/>
            <a:ext cx="2273889" cy="1722419"/>
          </a:xfrm>
        </p:spPr>
        <p:txBody>
          <a:bodyPr anchor="b">
            <a:normAutofit/>
          </a:bodyPr>
          <a:lstStyle>
            <a:lvl1pPr algn="l">
              <a:defRPr sz="18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75697" y="1179829"/>
            <a:ext cx="4988243" cy="4658216"/>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5893" y="2836654"/>
            <a:ext cx="2273889" cy="3001392"/>
          </a:xfrm>
        </p:spPr>
        <p:txBody>
          <a:bodyPr anchor="t">
            <a:normAutofit/>
          </a:bodyPr>
          <a:lstStyle>
            <a:lvl1pPr marL="0" indent="0" algn="l">
              <a:buNone/>
              <a:defRPr sz="1200">
                <a:solidFill>
                  <a:srgbClr val="FFFFFF"/>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5704464" y="6456917"/>
            <a:ext cx="2133599" cy="365125"/>
          </a:xfrm>
        </p:spPr>
        <p:txBody>
          <a:bodyPr/>
          <a:lstStyle/>
          <a:p>
            <a:fld id="{43423151-8F3B-4C77-B1D5-4C85EF8E3AB9}" type="datetime1">
              <a:rPr lang="en-US" smtClean="0"/>
              <a:t>2/21/2021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435894" y="6452591"/>
            <a:ext cx="5187908"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7918725" y="6456917"/>
            <a:ext cx="789383"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5625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5895" y="4693389"/>
            <a:ext cx="8272212" cy="566738"/>
          </a:xfrm>
        </p:spPr>
        <p:txBody>
          <a:bodyPr anchor="b">
            <a:normAutofit/>
          </a:bodyPr>
          <a:lstStyle>
            <a:lvl1pPr algn="l">
              <a:defRPr sz="18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35863" y="641351"/>
            <a:ext cx="8468144" cy="365124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435894" y="5260127"/>
            <a:ext cx="8272213" cy="998148"/>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F03C4F8-3B4E-4650-AD49-9B277BB8F737}" type="datetime1">
              <a:rPr lang="en-US" smtClean="0"/>
              <a:t>2/21/2021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4947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675">
                <a:solidFill>
                  <a:schemeClr val="tx1">
                    <a:lumMod val="75000"/>
                    <a:lumOff val="25000"/>
                  </a:schemeClr>
                </a:solidFill>
              </a:defRPr>
            </a:lvl1pPr>
          </a:lstStyle>
          <a:p>
            <a:fld id="{A1D6B399-FFDF-4B06-A8AA-C10EF83DAF07}" type="datetime1">
              <a:rPr lang="en-US" smtClean="0"/>
              <a:t>2/21/2021</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675"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675">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334901" y="457200"/>
            <a:ext cx="277749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9448387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30" r:id="rId5"/>
    <p:sldLayoutId id="2147483724" r:id="rId6"/>
    <p:sldLayoutId id="2147483725" r:id="rId7"/>
    <p:sldLayoutId id="2147483726" r:id="rId8"/>
    <p:sldLayoutId id="2147483729" r:id="rId9"/>
    <p:sldLayoutId id="2147483727" r:id="rId10"/>
    <p:sldLayoutId id="214748372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342900" rtl="0" eaLnBrk="1" latinLnBrk="0" hangingPunct="1">
        <a:lnSpc>
          <a:spcPct val="100000"/>
        </a:lnSpc>
        <a:spcBef>
          <a:spcPct val="0"/>
        </a:spcBef>
        <a:buNone/>
        <a:defRPr sz="2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lnSpc>
          <a:spcPct val="110000"/>
        </a:lnSpc>
        <a:spcBef>
          <a:spcPct val="20000"/>
        </a:spcBef>
        <a:spcAft>
          <a:spcPts val="450"/>
        </a:spcAft>
        <a:buClr>
          <a:schemeClr val="accent1"/>
        </a:buClr>
        <a:buSzPct val="92000"/>
        <a:buFont typeface="Wingdings 2" panose="05020102010507070707" pitchFamily="18" charset="2"/>
        <a:buChar char=""/>
        <a:defRPr sz="1425" kern="1200">
          <a:solidFill>
            <a:schemeClr val="tx1">
              <a:lumMod val="75000"/>
              <a:lumOff val="25000"/>
            </a:schemeClr>
          </a:solidFill>
          <a:latin typeface="+mn-lt"/>
          <a:ea typeface="+mn-ea"/>
          <a:cs typeface="+mn-cs"/>
        </a:defRPr>
      </a:lvl1pPr>
      <a:lvl2pPr marL="472500" indent="-229500" algn="l" defTabSz="342900" rtl="0" eaLnBrk="1" latinLnBrk="0" hangingPunct="1">
        <a:spcBef>
          <a:spcPct val="20000"/>
        </a:spcBef>
        <a:spcAft>
          <a:spcPts val="450"/>
        </a:spcAft>
        <a:buClr>
          <a:schemeClr val="accent1"/>
        </a:buClr>
        <a:buSzPct val="92000"/>
        <a:buFont typeface="Wingdings 2" panose="05020102010507070707" pitchFamily="18" charset="2"/>
        <a:buChar char=""/>
        <a:defRPr sz="1275" kern="1200">
          <a:solidFill>
            <a:schemeClr val="tx1">
              <a:lumMod val="75000"/>
              <a:lumOff val="25000"/>
            </a:schemeClr>
          </a:solidFill>
          <a:latin typeface="+mn-lt"/>
          <a:ea typeface="+mn-ea"/>
          <a:cs typeface="+mn-cs"/>
        </a:defRPr>
      </a:lvl2pPr>
      <a:lvl3pPr marL="675000" indent="-202500" algn="l" defTabSz="342900" rtl="0" eaLnBrk="1" latinLnBrk="0" hangingPunct="1">
        <a:spcBef>
          <a:spcPct val="20000"/>
        </a:spcBef>
        <a:spcAft>
          <a:spcPts val="450"/>
        </a:spcAft>
        <a:buClr>
          <a:schemeClr val="accent1"/>
        </a:buClr>
        <a:buSzPct val="92000"/>
        <a:buFont typeface="Wingdings 2" panose="05020102010507070707" pitchFamily="18" charset="2"/>
        <a:buChar char=""/>
        <a:defRPr sz="1125" kern="1200">
          <a:solidFill>
            <a:schemeClr val="tx1">
              <a:lumMod val="75000"/>
              <a:lumOff val="25000"/>
            </a:schemeClr>
          </a:solidFill>
          <a:latin typeface="+mn-lt"/>
          <a:ea typeface="+mn-ea"/>
          <a:cs typeface="+mn-cs"/>
        </a:defRPr>
      </a:lvl3pPr>
      <a:lvl4pPr marL="931500" indent="-175500" algn="l" defTabSz="342900" rtl="0" eaLnBrk="1" latinLnBrk="0" hangingPunct="1">
        <a:spcBef>
          <a:spcPct val="20000"/>
        </a:spcBef>
        <a:spcAft>
          <a:spcPts val="450"/>
        </a:spcAft>
        <a:buClr>
          <a:schemeClr val="accent1"/>
        </a:buClr>
        <a:buSzPct val="92000"/>
        <a:buFont typeface="Wingdings 2" panose="05020102010507070707" pitchFamily="18" charset="2"/>
        <a:buChar char=""/>
        <a:defRPr sz="975" kern="1200">
          <a:solidFill>
            <a:schemeClr val="tx1">
              <a:lumMod val="75000"/>
              <a:lumOff val="25000"/>
            </a:schemeClr>
          </a:solidFill>
          <a:latin typeface="+mn-lt"/>
          <a:ea typeface="+mn-ea"/>
          <a:cs typeface="+mn-cs"/>
        </a:defRPr>
      </a:lvl4pPr>
      <a:lvl5pPr marL="1201500" indent="-175500" algn="l" defTabSz="342900" rtl="0" eaLnBrk="1" latinLnBrk="0" hangingPunct="1">
        <a:spcBef>
          <a:spcPct val="20000"/>
        </a:spcBef>
        <a:spcAft>
          <a:spcPts val="450"/>
        </a:spcAft>
        <a:buClr>
          <a:schemeClr val="accent1"/>
        </a:buClr>
        <a:buSzPct val="92000"/>
        <a:buFont typeface="Wingdings 2" panose="05020102010507070707" pitchFamily="18" charset="2"/>
        <a:buChar char=""/>
        <a:defRPr sz="975" kern="1200">
          <a:solidFill>
            <a:schemeClr val="tx1">
              <a:lumMod val="75000"/>
              <a:lumOff val="25000"/>
            </a:schemeClr>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Picture 3">
            <a:extLst>
              <a:ext uri="{FF2B5EF4-FFF2-40B4-BE49-F238E27FC236}">
                <a16:creationId xmlns:a16="http://schemas.microsoft.com/office/drawing/2014/main" id="{39136403-530D-463D-B39F-C4A42957C728}"/>
              </a:ext>
            </a:extLst>
          </p:cNvPr>
          <p:cNvPicPr>
            <a:picLocks noChangeAspect="1"/>
          </p:cNvPicPr>
          <p:nvPr/>
        </p:nvPicPr>
        <p:blipFill rotWithShape="1">
          <a:blip r:embed="rId2"/>
          <a:srcRect t="12779" b="2951"/>
          <a:stretch/>
        </p:blipFill>
        <p:spPr>
          <a:xfrm>
            <a:off x="15" y="857257"/>
            <a:ext cx="9143985" cy="5143493"/>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551" y="1200150"/>
            <a:ext cx="2777490" cy="71248"/>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551" y="1308151"/>
            <a:ext cx="2776601" cy="434334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A04333B-7B58-4381-AE47-DC5894EC643C}"/>
              </a:ext>
            </a:extLst>
          </p:cNvPr>
          <p:cNvSpPr>
            <a:spLocks noGrp="1"/>
          </p:cNvSpPr>
          <p:nvPr>
            <p:ph type="ctrTitle"/>
          </p:nvPr>
        </p:nvSpPr>
        <p:spPr>
          <a:xfrm>
            <a:off x="438151" y="3270211"/>
            <a:ext cx="2381249" cy="1338828"/>
          </a:xfrm>
        </p:spPr>
        <p:txBody>
          <a:bodyPr>
            <a:spAutoFit/>
          </a:bodyPr>
          <a:lstStyle/>
          <a:p>
            <a:r>
              <a:rPr lang="en-US" i="1" dirty="0">
                <a:solidFill>
                  <a:schemeClr val="bg1"/>
                </a:solidFill>
              </a:rPr>
              <a:t>“</a:t>
            </a:r>
            <a:r>
              <a:rPr lang="en-US" b="1" i="1" dirty="0">
                <a:solidFill>
                  <a:schemeClr val="bg1"/>
                </a:solidFill>
              </a:rPr>
              <a:t>The Rock that is higher than I</a:t>
            </a:r>
            <a:r>
              <a:rPr lang="en-US" i="1" dirty="0">
                <a:solidFill>
                  <a:schemeClr val="bg1"/>
                </a:solidFill>
              </a:rPr>
              <a:t>”</a:t>
            </a:r>
            <a:endParaRPr lang="en-US" i="1" dirty="0">
              <a:solidFill>
                <a:srgbClr val="FFFFFF"/>
              </a:solidFill>
            </a:endParaRPr>
          </a:p>
        </p:txBody>
      </p:sp>
      <p:sp>
        <p:nvSpPr>
          <p:cNvPr id="3" name="Subtitle 2">
            <a:extLst>
              <a:ext uri="{FF2B5EF4-FFF2-40B4-BE49-F238E27FC236}">
                <a16:creationId xmlns:a16="http://schemas.microsoft.com/office/drawing/2014/main" id="{ED672062-AD26-480E-8C7A-6245504CFD4D}"/>
              </a:ext>
            </a:extLst>
          </p:cNvPr>
          <p:cNvSpPr>
            <a:spLocks noGrp="1"/>
          </p:cNvSpPr>
          <p:nvPr>
            <p:ph type="subTitle" idx="1"/>
          </p:nvPr>
        </p:nvSpPr>
        <p:spPr>
          <a:xfrm>
            <a:off x="438151" y="4716385"/>
            <a:ext cx="2559050" cy="476028"/>
          </a:xfrm>
        </p:spPr>
        <p:txBody>
          <a:bodyPr>
            <a:spAutoFit/>
          </a:bodyPr>
          <a:lstStyle/>
          <a:p>
            <a:r>
              <a:rPr lang="en-US" sz="2400" b="1" dirty="0">
                <a:solidFill>
                  <a:schemeClr val="bg1"/>
                </a:solidFill>
              </a:rPr>
              <a:t>Psalm 61</a:t>
            </a:r>
          </a:p>
        </p:txBody>
      </p:sp>
      <p:sp>
        <p:nvSpPr>
          <p:cNvPr id="5" name="Slide Number Placeholder 4">
            <a:extLst>
              <a:ext uri="{FF2B5EF4-FFF2-40B4-BE49-F238E27FC236}">
                <a16:creationId xmlns:a16="http://schemas.microsoft.com/office/drawing/2014/main" id="{1F04F67B-9679-40F1-ADE3-638E17DC9980}"/>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extLst>
      <p:ext uri="{BB962C8B-B14F-4D97-AF65-F5344CB8AC3E}">
        <p14:creationId xmlns:p14="http://schemas.microsoft.com/office/powerpoint/2010/main" val="925432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13F0F-38A4-4C5B-B0B6-66FF07593F87}"/>
              </a:ext>
            </a:extLst>
          </p:cNvPr>
          <p:cNvSpPr>
            <a:spLocks noGrp="1"/>
          </p:cNvSpPr>
          <p:nvPr>
            <p:ph idx="1"/>
          </p:nvPr>
        </p:nvSpPr>
        <p:spPr>
          <a:xfrm>
            <a:off x="530488" y="2045723"/>
            <a:ext cx="8272211" cy="3908058"/>
          </a:xfrm>
        </p:spPr>
        <p:txBody>
          <a:bodyPr>
            <a:spAutoFit/>
          </a:bodyPr>
          <a:lstStyle/>
          <a:p>
            <a:pPr marL="0" indent="0">
              <a:buNone/>
            </a:pPr>
            <a:r>
              <a:rPr lang="en-US" sz="4000" b="1" dirty="0">
                <a:solidFill>
                  <a:schemeClr val="tx1"/>
                </a:solidFill>
              </a:rPr>
              <a:t>Accept It!</a:t>
            </a:r>
          </a:p>
          <a:p>
            <a:pPr marL="0" indent="0">
              <a:buNone/>
            </a:pPr>
            <a:r>
              <a:rPr lang="en-US" sz="2800" b="1" dirty="0">
                <a:solidFill>
                  <a:schemeClr val="tx1"/>
                </a:solidFill>
              </a:rPr>
              <a:t>Verse 8</a:t>
            </a:r>
            <a:r>
              <a:rPr lang="en-US" sz="2800" dirty="0">
                <a:solidFill>
                  <a:schemeClr val="tx1"/>
                </a:solidFill>
              </a:rPr>
              <a:t>, </a:t>
            </a:r>
            <a:r>
              <a:rPr lang="en-US" sz="2800" i="1" dirty="0">
                <a:solidFill>
                  <a:schemeClr val="tx1"/>
                </a:solidFill>
              </a:rPr>
              <a:t>“So will </a:t>
            </a:r>
            <a:r>
              <a:rPr lang="en-US" sz="2800" i="1" u="sng" dirty="0">
                <a:solidFill>
                  <a:schemeClr val="tx1"/>
                </a:solidFill>
              </a:rPr>
              <a:t>I </a:t>
            </a:r>
            <a:r>
              <a:rPr lang="en-US" sz="3200" b="1" i="1" u="sng" dirty="0">
                <a:solidFill>
                  <a:schemeClr val="tx1"/>
                </a:solidFill>
              </a:rPr>
              <a:t>sing praise </a:t>
            </a:r>
            <a:r>
              <a:rPr lang="en-US" sz="2800" i="1" u="sng" dirty="0">
                <a:solidFill>
                  <a:schemeClr val="tx1"/>
                </a:solidFill>
              </a:rPr>
              <a:t>unto thy name for ever</a:t>
            </a:r>
            <a:r>
              <a:rPr lang="en-US" sz="2800" i="1" dirty="0">
                <a:solidFill>
                  <a:schemeClr val="tx1"/>
                </a:solidFill>
              </a:rPr>
              <a:t>, that I may </a:t>
            </a:r>
            <a:r>
              <a:rPr lang="en-US" sz="3000" i="1" u="sng" dirty="0">
                <a:solidFill>
                  <a:schemeClr val="tx1"/>
                </a:solidFill>
              </a:rPr>
              <a:t>daily</a:t>
            </a:r>
            <a:r>
              <a:rPr lang="en-US" sz="2800" i="1" dirty="0">
                <a:solidFill>
                  <a:schemeClr val="tx1"/>
                </a:solidFill>
              </a:rPr>
              <a:t> perform my vows.”</a:t>
            </a:r>
            <a:endParaRPr lang="en-US" sz="2800" dirty="0">
              <a:solidFill>
                <a:schemeClr val="tx1"/>
              </a:solidFill>
            </a:endParaRPr>
          </a:p>
          <a:p>
            <a:pPr marL="0" indent="0">
              <a:buNone/>
            </a:pPr>
            <a:r>
              <a:rPr lang="en-US" sz="3200" dirty="0">
                <a:solidFill>
                  <a:schemeClr val="tx1"/>
                </a:solidFill>
              </a:rPr>
              <a:t>Praise God For His Protection.</a:t>
            </a:r>
          </a:p>
          <a:p>
            <a:r>
              <a:rPr lang="en-US" sz="2800" dirty="0">
                <a:solidFill>
                  <a:schemeClr val="tx1"/>
                </a:solidFill>
              </a:rPr>
              <a:t>Thank God for His deliverance. Philippians 4:4</a:t>
            </a:r>
          </a:p>
          <a:p>
            <a:r>
              <a:rPr lang="en-US" sz="2800" dirty="0">
                <a:solidFill>
                  <a:schemeClr val="tx1"/>
                </a:solidFill>
              </a:rPr>
              <a:t>Worship grows out of thanksgiving! Psalms 50:23</a:t>
            </a:r>
          </a:p>
        </p:txBody>
      </p:sp>
      <p:sp>
        <p:nvSpPr>
          <p:cNvPr id="4" name="Slide Number Placeholder 3">
            <a:extLst>
              <a:ext uri="{FF2B5EF4-FFF2-40B4-BE49-F238E27FC236}">
                <a16:creationId xmlns:a16="http://schemas.microsoft.com/office/drawing/2014/main" id="{F9F5C781-D376-4451-9688-00D64E39C8FE}"/>
              </a:ext>
            </a:extLst>
          </p:cNvPr>
          <p:cNvSpPr>
            <a:spLocks noGrp="1"/>
          </p:cNvSpPr>
          <p:nvPr>
            <p:ph type="sldNum" sz="quarter" idx="12"/>
          </p:nvPr>
        </p:nvSpPr>
        <p:spPr/>
        <p:txBody>
          <a:bodyPr/>
          <a:lstStyle/>
          <a:p>
            <a:fld id="{3A98EE3D-8CD1-4C3F-BD1C-C98C9596463C}" type="slidenum">
              <a:rPr lang="en-US" smtClean="0"/>
              <a:t>10</a:t>
            </a:fld>
            <a:endParaRPr lang="en-US" dirty="0"/>
          </a:p>
        </p:txBody>
      </p:sp>
      <p:sp>
        <p:nvSpPr>
          <p:cNvPr id="7" name="Title 1">
            <a:extLst>
              <a:ext uri="{FF2B5EF4-FFF2-40B4-BE49-F238E27FC236}">
                <a16:creationId xmlns:a16="http://schemas.microsoft.com/office/drawing/2014/main" id="{CFFFE437-C5EA-47A7-B589-D108853A7B1F}"/>
              </a:ext>
            </a:extLst>
          </p:cNvPr>
          <p:cNvSpPr>
            <a:spLocks noGrp="1"/>
          </p:cNvSpPr>
          <p:nvPr>
            <p:ph type="title"/>
          </p:nvPr>
        </p:nvSpPr>
        <p:spPr>
          <a:xfrm>
            <a:off x="455630" y="868665"/>
            <a:ext cx="8272212" cy="707886"/>
          </a:xfrm>
        </p:spPr>
        <p:txBody>
          <a:bodyPr>
            <a:spAutoFit/>
          </a:bodyPr>
          <a:lstStyle/>
          <a:p>
            <a:r>
              <a:rPr lang="en-US" sz="4000" b="1" dirty="0">
                <a:solidFill>
                  <a:schemeClr val="tx1"/>
                </a:solidFill>
              </a:rPr>
              <a:t>Our response … Psalms 61:8</a:t>
            </a:r>
            <a:endParaRPr lang="en-US" sz="3600" dirty="0">
              <a:solidFill>
                <a:schemeClr val="tx1"/>
              </a:solidFill>
            </a:endParaRPr>
          </a:p>
        </p:txBody>
      </p:sp>
    </p:spTree>
    <p:extLst>
      <p:ext uri="{BB962C8B-B14F-4D97-AF65-F5344CB8AC3E}">
        <p14:creationId xmlns:p14="http://schemas.microsoft.com/office/powerpoint/2010/main" val="589266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13F0F-38A4-4C5B-B0B6-66FF07593F87}"/>
              </a:ext>
            </a:extLst>
          </p:cNvPr>
          <p:cNvSpPr>
            <a:spLocks noGrp="1"/>
          </p:cNvSpPr>
          <p:nvPr>
            <p:ph idx="1"/>
          </p:nvPr>
        </p:nvSpPr>
        <p:spPr>
          <a:xfrm>
            <a:off x="530488" y="1831818"/>
            <a:ext cx="8272211" cy="4335867"/>
          </a:xfrm>
        </p:spPr>
        <p:txBody>
          <a:bodyPr>
            <a:spAutoFit/>
          </a:bodyPr>
          <a:lstStyle/>
          <a:p>
            <a:pPr marL="0" indent="0">
              <a:buNone/>
            </a:pPr>
            <a:r>
              <a:rPr lang="en-US" sz="4000" b="1" dirty="0">
                <a:solidFill>
                  <a:schemeClr val="tx1"/>
                </a:solidFill>
              </a:rPr>
              <a:t>Accept It!</a:t>
            </a:r>
          </a:p>
          <a:p>
            <a:r>
              <a:rPr lang="en-US" sz="2800" b="1" dirty="0">
                <a:solidFill>
                  <a:schemeClr val="tx1"/>
                </a:solidFill>
              </a:rPr>
              <a:t>Verse 8</a:t>
            </a:r>
            <a:r>
              <a:rPr lang="en-US" sz="2800" dirty="0">
                <a:solidFill>
                  <a:schemeClr val="tx1"/>
                </a:solidFill>
              </a:rPr>
              <a:t>, </a:t>
            </a:r>
            <a:r>
              <a:rPr lang="en-US" sz="2800" i="1" dirty="0">
                <a:solidFill>
                  <a:schemeClr val="tx1"/>
                </a:solidFill>
              </a:rPr>
              <a:t>“So will I sing praise unto thy name for ever, </a:t>
            </a:r>
            <a:r>
              <a:rPr lang="en-US" sz="2800" i="1" u="sng" dirty="0">
                <a:solidFill>
                  <a:schemeClr val="tx1"/>
                </a:solidFill>
              </a:rPr>
              <a:t>that I may </a:t>
            </a:r>
            <a:r>
              <a:rPr lang="en-US" sz="3200" b="1" i="1" u="sng" dirty="0">
                <a:solidFill>
                  <a:schemeClr val="tx1"/>
                </a:solidFill>
              </a:rPr>
              <a:t>daily</a:t>
            </a:r>
            <a:r>
              <a:rPr lang="en-US" sz="2800" i="1" u="sng" dirty="0">
                <a:solidFill>
                  <a:schemeClr val="tx1"/>
                </a:solidFill>
              </a:rPr>
              <a:t> perform my vows</a:t>
            </a:r>
            <a:r>
              <a:rPr lang="en-US" sz="2800" i="1" dirty="0">
                <a:solidFill>
                  <a:schemeClr val="tx1"/>
                </a:solidFill>
              </a:rPr>
              <a:t>.”</a:t>
            </a:r>
            <a:endParaRPr lang="en-US" sz="2800" dirty="0">
              <a:solidFill>
                <a:schemeClr val="tx1"/>
              </a:solidFill>
            </a:endParaRPr>
          </a:p>
          <a:p>
            <a:pPr marL="0" indent="0">
              <a:buNone/>
            </a:pPr>
            <a:r>
              <a:rPr lang="en-US" sz="3200" dirty="0">
                <a:solidFill>
                  <a:schemeClr val="tx1"/>
                </a:solidFill>
              </a:rPr>
              <a:t>Obeying God accesses His protection!</a:t>
            </a:r>
          </a:p>
          <a:p>
            <a:pPr marL="339725" indent="-339725"/>
            <a:r>
              <a:rPr lang="en-US" sz="2800" dirty="0">
                <a:solidFill>
                  <a:schemeClr val="tx1"/>
                </a:solidFill>
              </a:rPr>
              <a:t>	Come to Christ for rest by putting on His yoke.</a:t>
            </a:r>
            <a:br>
              <a:rPr lang="en-US" sz="2800" dirty="0">
                <a:solidFill>
                  <a:schemeClr val="tx1"/>
                </a:solidFill>
              </a:rPr>
            </a:br>
            <a:r>
              <a:rPr lang="en-US" sz="2800" dirty="0">
                <a:solidFill>
                  <a:schemeClr val="tx1"/>
                </a:solidFill>
              </a:rPr>
              <a:t>Matthew 11:28-30 (Luke 9:23)</a:t>
            </a:r>
          </a:p>
          <a:p>
            <a:r>
              <a:rPr lang="en-US" sz="2800" dirty="0">
                <a:solidFill>
                  <a:schemeClr val="tx1"/>
                </a:solidFill>
              </a:rPr>
              <a:t>Live by faith. 2 Corinthians 5:7</a:t>
            </a:r>
          </a:p>
        </p:txBody>
      </p:sp>
      <p:sp>
        <p:nvSpPr>
          <p:cNvPr id="4" name="Slide Number Placeholder 3">
            <a:extLst>
              <a:ext uri="{FF2B5EF4-FFF2-40B4-BE49-F238E27FC236}">
                <a16:creationId xmlns:a16="http://schemas.microsoft.com/office/drawing/2014/main" id="{5ABBEDEB-6314-42B7-AAE0-02428DDC8A94}"/>
              </a:ext>
            </a:extLst>
          </p:cNvPr>
          <p:cNvSpPr>
            <a:spLocks noGrp="1"/>
          </p:cNvSpPr>
          <p:nvPr>
            <p:ph type="sldNum" sz="quarter" idx="12"/>
          </p:nvPr>
        </p:nvSpPr>
        <p:spPr/>
        <p:txBody>
          <a:bodyPr/>
          <a:lstStyle/>
          <a:p>
            <a:fld id="{3A98EE3D-8CD1-4C3F-BD1C-C98C9596463C}" type="slidenum">
              <a:rPr lang="en-US" smtClean="0"/>
              <a:t>11</a:t>
            </a:fld>
            <a:endParaRPr lang="en-US" dirty="0"/>
          </a:p>
        </p:txBody>
      </p:sp>
      <p:sp>
        <p:nvSpPr>
          <p:cNvPr id="7" name="Title 1">
            <a:extLst>
              <a:ext uri="{FF2B5EF4-FFF2-40B4-BE49-F238E27FC236}">
                <a16:creationId xmlns:a16="http://schemas.microsoft.com/office/drawing/2014/main" id="{6091DD27-DFC4-4347-95AB-0714B88313EF}"/>
              </a:ext>
            </a:extLst>
          </p:cNvPr>
          <p:cNvSpPr>
            <a:spLocks noGrp="1"/>
          </p:cNvSpPr>
          <p:nvPr>
            <p:ph type="title"/>
          </p:nvPr>
        </p:nvSpPr>
        <p:spPr>
          <a:xfrm>
            <a:off x="455630" y="868665"/>
            <a:ext cx="8272212" cy="707886"/>
          </a:xfrm>
        </p:spPr>
        <p:txBody>
          <a:bodyPr>
            <a:spAutoFit/>
          </a:bodyPr>
          <a:lstStyle/>
          <a:p>
            <a:r>
              <a:rPr lang="en-US" sz="4000" b="1" dirty="0">
                <a:solidFill>
                  <a:schemeClr val="tx1"/>
                </a:solidFill>
              </a:rPr>
              <a:t>Our response … Psalms 61:8</a:t>
            </a:r>
            <a:endParaRPr lang="en-US" sz="3600" dirty="0">
              <a:solidFill>
                <a:schemeClr val="tx1"/>
              </a:solidFill>
            </a:endParaRPr>
          </a:p>
        </p:txBody>
      </p:sp>
    </p:spTree>
    <p:extLst>
      <p:ext uri="{BB962C8B-B14F-4D97-AF65-F5344CB8AC3E}">
        <p14:creationId xmlns:p14="http://schemas.microsoft.com/office/powerpoint/2010/main" val="4270983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13F0F-38A4-4C5B-B0B6-66FF07593F87}"/>
              </a:ext>
            </a:extLst>
          </p:cNvPr>
          <p:cNvSpPr>
            <a:spLocks noGrp="1"/>
          </p:cNvSpPr>
          <p:nvPr>
            <p:ph idx="1"/>
          </p:nvPr>
        </p:nvSpPr>
        <p:spPr>
          <a:xfrm>
            <a:off x="464499" y="1757390"/>
            <a:ext cx="8272211" cy="4708981"/>
          </a:xfrm>
        </p:spPr>
        <p:txBody>
          <a:bodyPr>
            <a:spAutoFit/>
          </a:bodyPr>
          <a:lstStyle/>
          <a:p>
            <a:pPr marL="0" indent="0">
              <a:lnSpc>
                <a:spcPct val="100000"/>
              </a:lnSpc>
              <a:spcBef>
                <a:spcPts val="0"/>
              </a:spcBef>
              <a:spcAft>
                <a:spcPts val="0"/>
              </a:spcAft>
              <a:buNone/>
            </a:pPr>
            <a:r>
              <a:rPr lang="en-US" sz="4200" b="1" dirty="0">
                <a:solidFill>
                  <a:schemeClr val="tx1"/>
                </a:solidFill>
              </a:rPr>
              <a:t>Accept It!</a:t>
            </a:r>
          </a:p>
          <a:p>
            <a:pPr>
              <a:lnSpc>
                <a:spcPct val="100000"/>
              </a:lnSpc>
              <a:spcBef>
                <a:spcPts val="0"/>
              </a:spcBef>
              <a:spcAft>
                <a:spcPts val="0"/>
              </a:spcAft>
            </a:pPr>
            <a:r>
              <a:rPr lang="en-US" sz="3000" b="1" dirty="0">
                <a:solidFill>
                  <a:schemeClr val="tx1"/>
                </a:solidFill>
              </a:rPr>
              <a:t>Verse 8</a:t>
            </a:r>
            <a:r>
              <a:rPr lang="en-US" sz="3000" dirty="0">
                <a:solidFill>
                  <a:schemeClr val="tx1"/>
                </a:solidFill>
              </a:rPr>
              <a:t>, </a:t>
            </a:r>
            <a:r>
              <a:rPr lang="en-US" sz="3000" i="1" dirty="0">
                <a:solidFill>
                  <a:schemeClr val="tx1"/>
                </a:solidFill>
              </a:rPr>
              <a:t>“So will I sing praise unto thy name for ever, </a:t>
            </a:r>
            <a:r>
              <a:rPr lang="en-US" sz="3000" i="1" u="sng" dirty="0">
                <a:solidFill>
                  <a:schemeClr val="tx1"/>
                </a:solidFill>
              </a:rPr>
              <a:t>that I may </a:t>
            </a:r>
            <a:r>
              <a:rPr lang="en-US" sz="4300" b="1" i="1" u="sng" dirty="0">
                <a:solidFill>
                  <a:schemeClr val="tx1"/>
                </a:solidFill>
              </a:rPr>
              <a:t>daily </a:t>
            </a:r>
            <a:r>
              <a:rPr lang="en-US" sz="3000" i="1" u="sng" dirty="0">
                <a:solidFill>
                  <a:schemeClr val="tx1"/>
                </a:solidFill>
              </a:rPr>
              <a:t>perform my vows</a:t>
            </a:r>
            <a:r>
              <a:rPr lang="en-US" sz="3000" i="1" dirty="0">
                <a:solidFill>
                  <a:schemeClr val="tx1"/>
                </a:solidFill>
              </a:rPr>
              <a:t>.”</a:t>
            </a:r>
            <a:endParaRPr lang="en-US" sz="1500" dirty="0">
              <a:solidFill>
                <a:schemeClr val="tx1"/>
              </a:solidFill>
            </a:endParaRPr>
          </a:p>
          <a:p>
            <a:pPr marL="0" indent="0">
              <a:lnSpc>
                <a:spcPct val="100000"/>
              </a:lnSpc>
              <a:spcBef>
                <a:spcPts val="0"/>
              </a:spcBef>
              <a:spcAft>
                <a:spcPts val="0"/>
              </a:spcAft>
              <a:buNone/>
            </a:pPr>
            <a:r>
              <a:rPr lang="en-US" sz="3500" dirty="0">
                <a:solidFill>
                  <a:schemeClr val="tx1"/>
                </a:solidFill>
              </a:rPr>
              <a:t>Obey God Every Day!</a:t>
            </a:r>
          </a:p>
          <a:p>
            <a:pPr marL="0" indent="0">
              <a:lnSpc>
                <a:spcPct val="100000"/>
              </a:lnSpc>
              <a:spcBef>
                <a:spcPts val="0"/>
              </a:spcBef>
              <a:spcAft>
                <a:spcPts val="0"/>
              </a:spcAft>
              <a:buNone/>
            </a:pPr>
            <a:r>
              <a:rPr lang="en-US" sz="3000" dirty="0">
                <a:solidFill>
                  <a:schemeClr val="tx1"/>
                </a:solidFill>
              </a:rPr>
              <a:t>God’s protection in times of trouble is available to all men.</a:t>
            </a:r>
          </a:p>
          <a:p>
            <a:pPr>
              <a:lnSpc>
                <a:spcPct val="100000"/>
              </a:lnSpc>
              <a:spcBef>
                <a:spcPts val="0"/>
              </a:spcBef>
              <a:spcAft>
                <a:spcPts val="0"/>
              </a:spcAft>
            </a:pPr>
            <a:r>
              <a:rPr lang="en-US" sz="3000" dirty="0">
                <a:solidFill>
                  <a:schemeClr val="tx1"/>
                </a:solidFill>
              </a:rPr>
              <a:t>Become a Christian and be faithful to Christ!</a:t>
            </a:r>
          </a:p>
          <a:p>
            <a:pPr>
              <a:lnSpc>
                <a:spcPct val="100000"/>
              </a:lnSpc>
              <a:spcBef>
                <a:spcPts val="0"/>
              </a:spcBef>
              <a:spcAft>
                <a:spcPts val="0"/>
              </a:spcAft>
            </a:pPr>
            <a:r>
              <a:rPr lang="en-US" sz="3000" dirty="0">
                <a:solidFill>
                  <a:schemeClr val="tx1"/>
                </a:solidFill>
              </a:rPr>
              <a:t>Don’t take God’s protection for granted: Live in daily obedience and praise of our powerful God!</a:t>
            </a:r>
            <a:endParaRPr lang="en-US" sz="8600" dirty="0">
              <a:solidFill>
                <a:schemeClr val="tx1"/>
              </a:solidFill>
            </a:endParaRPr>
          </a:p>
        </p:txBody>
      </p:sp>
      <p:sp>
        <p:nvSpPr>
          <p:cNvPr id="4" name="Slide Number Placeholder 3">
            <a:extLst>
              <a:ext uri="{FF2B5EF4-FFF2-40B4-BE49-F238E27FC236}">
                <a16:creationId xmlns:a16="http://schemas.microsoft.com/office/drawing/2014/main" id="{827E632A-547D-48C0-9DAD-7435B53F2B8D}"/>
              </a:ext>
            </a:extLst>
          </p:cNvPr>
          <p:cNvSpPr>
            <a:spLocks noGrp="1"/>
          </p:cNvSpPr>
          <p:nvPr>
            <p:ph type="sldNum" sz="quarter" idx="12"/>
          </p:nvPr>
        </p:nvSpPr>
        <p:spPr/>
        <p:txBody>
          <a:bodyPr/>
          <a:lstStyle/>
          <a:p>
            <a:fld id="{3A98EE3D-8CD1-4C3F-BD1C-C98C9596463C}" type="slidenum">
              <a:rPr lang="en-US" smtClean="0"/>
              <a:t>12</a:t>
            </a:fld>
            <a:endParaRPr lang="en-US" dirty="0"/>
          </a:p>
        </p:txBody>
      </p:sp>
      <p:sp>
        <p:nvSpPr>
          <p:cNvPr id="7" name="Title 1">
            <a:extLst>
              <a:ext uri="{FF2B5EF4-FFF2-40B4-BE49-F238E27FC236}">
                <a16:creationId xmlns:a16="http://schemas.microsoft.com/office/drawing/2014/main" id="{48A1B69F-D42F-4549-A350-E51A2AC1227D}"/>
              </a:ext>
            </a:extLst>
          </p:cNvPr>
          <p:cNvSpPr>
            <a:spLocks noGrp="1"/>
          </p:cNvSpPr>
          <p:nvPr>
            <p:ph type="title"/>
          </p:nvPr>
        </p:nvSpPr>
        <p:spPr>
          <a:xfrm>
            <a:off x="455630" y="868665"/>
            <a:ext cx="8272212" cy="707886"/>
          </a:xfrm>
        </p:spPr>
        <p:txBody>
          <a:bodyPr>
            <a:spAutoFit/>
          </a:bodyPr>
          <a:lstStyle/>
          <a:p>
            <a:r>
              <a:rPr lang="en-US" sz="4000" b="1" dirty="0">
                <a:solidFill>
                  <a:schemeClr val="tx1"/>
                </a:solidFill>
              </a:rPr>
              <a:t>Our response … Psalms 61:8</a:t>
            </a:r>
            <a:endParaRPr lang="en-US" sz="3600" dirty="0">
              <a:solidFill>
                <a:schemeClr val="tx1"/>
              </a:solidFill>
            </a:endParaRPr>
          </a:p>
        </p:txBody>
      </p:sp>
    </p:spTree>
    <p:extLst>
      <p:ext uri="{BB962C8B-B14F-4D97-AF65-F5344CB8AC3E}">
        <p14:creationId xmlns:p14="http://schemas.microsoft.com/office/powerpoint/2010/main" val="3839100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4C5DB-B3CC-4A37-8EAF-B8FD6928BAAB}"/>
              </a:ext>
            </a:extLst>
          </p:cNvPr>
          <p:cNvSpPr>
            <a:spLocks noGrp="1"/>
          </p:cNvSpPr>
          <p:nvPr>
            <p:ph type="title"/>
          </p:nvPr>
        </p:nvSpPr>
        <p:spPr>
          <a:xfrm>
            <a:off x="179110" y="418912"/>
            <a:ext cx="8851768" cy="1323439"/>
          </a:xfrm>
        </p:spPr>
        <p:txBody>
          <a:bodyPr wrap="square">
            <a:spAutoFit/>
          </a:bodyPr>
          <a:lstStyle/>
          <a:p>
            <a:r>
              <a:rPr lang="en-US" sz="4000" b="1" dirty="0">
                <a:solidFill>
                  <a:schemeClr val="tx1"/>
                </a:solidFill>
              </a:rPr>
              <a:t>Where do you turn in times of trouble?</a:t>
            </a:r>
          </a:p>
        </p:txBody>
      </p:sp>
      <p:sp>
        <p:nvSpPr>
          <p:cNvPr id="3" name="Content Placeholder 2">
            <a:extLst>
              <a:ext uri="{FF2B5EF4-FFF2-40B4-BE49-F238E27FC236}">
                <a16:creationId xmlns:a16="http://schemas.microsoft.com/office/drawing/2014/main" id="{9AC21936-1D5C-426B-9BF9-A0AB0055807A}"/>
              </a:ext>
            </a:extLst>
          </p:cNvPr>
          <p:cNvSpPr>
            <a:spLocks noGrp="1"/>
          </p:cNvSpPr>
          <p:nvPr>
            <p:ph idx="1"/>
          </p:nvPr>
        </p:nvSpPr>
        <p:spPr>
          <a:xfrm>
            <a:off x="94269" y="1690227"/>
            <a:ext cx="8964890" cy="4644413"/>
          </a:xfrm>
        </p:spPr>
        <p:txBody>
          <a:bodyPr wrap="square">
            <a:spAutoFit/>
          </a:bodyPr>
          <a:lstStyle/>
          <a:p>
            <a:pPr marL="0" indent="0">
              <a:buNone/>
            </a:pPr>
            <a:r>
              <a:rPr lang="en-US" sz="3400" b="1" cap="all" dirty="0">
                <a:solidFill>
                  <a:schemeClr val="tx1"/>
                </a:solidFill>
                <a:ea typeface="+mj-ea"/>
                <a:cs typeface="+mj-cs"/>
              </a:rPr>
              <a:t>psalms 61</a:t>
            </a:r>
            <a:r>
              <a:rPr lang="en-US" sz="3400" cap="all" dirty="0">
                <a:solidFill>
                  <a:schemeClr val="tx1"/>
                </a:solidFill>
                <a:ea typeface="+mj-ea"/>
                <a:cs typeface="+mj-cs"/>
              </a:rPr>
              <a:t> – </a:t>
            </a:r>
            <a:r>
              <a:rPr lang="en-US" sz="3400" i="1" cap="all" dirty="0">
                <a:solidFill>
                  <a:schemeClr val="tx1"/>
                </a:solidFill>
                <a:ea typeface="+mj-ea"/>
                <a:cs typeface="+mj-cs"/>
              </a:rPr>
              <a:t>“</a:t>
            </a:r>
            <a:r>
              <a:rPr lang="en-US" sz="3400" b="1" i="1" cap="all" dirty="0">
                <a:solidFill>
                  <a:schemeClr val="tx1"/>
                </a:solidFill>
                <a:ea typeface="+mj-ea"/>
                <a:cs typeface="+mj-cs"/>
              </a:rPr>
              <a:t>The Rock that is higher than I</a:t>
            </a:r>
            <a:r>
              <a:rPr lang="en-US" sz="3400" cap="all" dirty="0">
                <a:solidFill>
                  <a:schemeClr val="tx1"/>
                </a:solidFill>
                <a:ea typeface="+mj-ea"/>
                <a:cs typeface="+mj-cs"/>
              </a:rPr>
              <a:t>”</a:t>
            </a:r>
            <a:endParaRPr lang="en-US" sz="3400" dirty="0">
              <a:solidFill>
                <a:schemeClr val="tx1"/>
              </a:solidFill>
            </a:endParaRPr>
          </a:p>
          <a:p>
            <a:pPr marL="243000" lvl="1" indent="0">
              <a:buNone/>
            </a:pPr>
            <a:r>
              <a:rPr lang="en-US" sz="2950" dirty="0">
                <a:solidFill>
                  <a:schemeClr val="tx1"/>
                </a:solidFill>
              </a:rPr>
              <a:t>Context: Prayer of thanksgiving of an expelled king on his way back to the throne.</a:t>
            </a:r>
          </a:p>
          <a:p>
            <a:r>
              <a:rPr lang="en-US" sz="3100" dirty="0">
                <a:solidFill>
                  <a:schemeClr val="tx1"/>
                </a:solidFill>
              </a:rPr>
              <a:t>Brethren: One source of strength in times of trouble. Galatians 6:2; Philippians 2:4.</a:t>
            </a:r>
          </a:p>
          <a:p>
            <a:r>
              <a:rPr lang="en-US" sz="3100" dirty="0">
                <a:solidFill>
                  <a:schemeClr val="tx1"/>
                </a:solidFill>
              </a:rPr>
              <a:t>God: Supreme strength of the saint. Hebrews 13:6; </a:t>
            </a:r>
            <a:br>
              <a:rPr lang="en-US" sz="3100" dirty="0">
                <a:solidFill>
                  <a:schemeClr val="tx1"/>
                </a:solidFill>
              </a:rPr>
            </a:br>
            <a:r>
              <a:rPr lang="en-US" sz="3100" dirty="0">
                <a:solidFill>
                  <a:schemeClr val="tx1"/>
                </a:solidFill>
              </a:rPr>
              <a:t>1 Peter 5:7; 2 Timothy 4:16-17; 2 Corinthians 12:7-9; </a:t>
            </a:r>
            <a:br>
              <a:rPr lang="en-US" sz="3100" dirty="0">
                <a:solidFill>
                  <a:schemeClr val="tx1"/>
                </a:solidFill>
              </a:rPr>
            </a:br>
            <a:r>
              <a:rPr lang="en-US" sz="3100" dirty="0">
                <a:solidFill>
                  <a:schemeClr val="tx1"/>
                </a:solidFill>
              </a:rPr>
              <a:t>2 Corinthians 11:23-30</a:t>
            </a:r>
          </a:p>
        </p:txBody>
      </p:sp>
      <p:sp>
        <p:nvSpPr>
          <p:cNvPr id="4" name="Slide Number Placeholder 3">
            <a:extLst>
              <a:ext uri="{FF2B5EF4-FFF2-40B4-BE49-F238E27FC236}">
                <a16:creationId xmlns:a16="http://schemas.microsoft.com/office/drawing/2014/main" id="{EAA9DBEC-3C7A-420C-89E6-ACC3CFA1C288}"/>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2469045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94271" y="1598341"/>
            <a:ext cx="8955460" cy="5216813"/>
          </a:xfrm>
        </p:spPr>
        <p:txBody>
          <a:bodyPr wrap="square">
            <a:spAutoFit/>
          </a:bodyPr>
          <a:lstStyle/>
          <a:p>
            <a:pPr marL="0" indent="0">
              <a:lnSpc>
                <a:spcPct val="100000"/>
              </a:lnSpc>
              <a:spcBef>
                <a:spcPts val="0"/>
              </a:spcBef>
              <a:spcAft>
                <a:spcPts val="0"/>
              </a:spcAft>
              <a:buNone/>
            </a:pPr>
            <a:r>
              <a:rPr lang="en-US" sz="3800" b="1" dirty="0">
                <a:solidFill>
                  <a:schemeClr val="tx1"/>
                </a:solidFill>
              </a:rPr>
              <a:t>Prayer</a:t>
            </a:r>
            <a:endParaRPr lang="en-US" sz="3800" dirty="0">
              <a:solidFill>
                <a:schemeClr val="tx1"/>
              </a:solidFill>
            </a:endParaRPr>
          </a:p>
          <a:p>
            <a:pPr marL="0" indent="0">
              <a:lnSpc>
                <a:spcPct val="100000"/>
              </a:lnSpc>
              <a:spcBef>
                <a:spcPts val="0"/>
              </a:spcBef>
              <a:spcAft>
                <a:spcPts val="0"/>
              </a:spcAft>
              <a:buNone/>
            </a:pPr>
            <a:r>
              <a:rPr lang="en-US" sz="2600" b="1" dirty="0">
                <a:solidFill>
                  <a:schemeClr val="tx1"/>
                </a:solidFill>
              </a:rPr>
              <a:t>Verses 1-2, </a:t>
            </a:r>
            <a:r>
              <a:rPr lang="en-US" sz="2600" i="1" dirty="0">
                <a:solidFill>
                  <a:schemeClr val="tx1"/>
                </a:solidFill>
              </a:rPr>
              <a:t>“Hear my cry, O God; attend unto my prayer.</a:t>
            </a:r>
            <a:r>
              <a:rPr lang="en-US" sz="2600" b="1" i="1" dirty="0">
                <a:solidFill>
                  <a:schemeClr val="tx1"/>
                </a:solidFill>
              </a:rPr>
              <a:t> </a:t>
            </a:r>
            <a:r>
              <a:rPr lang="en-US" sz="2600" i="1" dirty="0">
                <a:solidFill>
                  <a:schemeClr val="tx1"/>
                </a:solidFill>
              </a:rPr>
              <a:t>From the end of the earth will I call unto thee, when my heart is overwhelmed: lead me to the rock that is higher than I.”</a:t>
            </a:r>
          </a:p>
          <a:p>
            <a:pPr>
              <a:lnSpc>
                <a:spcPct val="100000"/>
              </a:lnSpc>
              <a:spcBef>
                <a:spcPts val="0"/>
              </a:spcBef>
              <a:spcAft>
                <a:spcPts val="0"/>
              </a:spcAft>
            </a:pPr>
            <a:r>
              <a:rPr lang="en-US" sz="3500" dirty="0">
                <a:solidFill>
                  <a:schemeClr val="tx1"/>
                </a:solidFill>
              </a:rPr>
              <a:t>“‘Cry’ </a:t>
            </a:r>
            <a:r>
              <a:rPr lang="en-US" sz="2600" dirty="0">
                <a:solidFill>
                  <a:schemeClr val="tx1"/>
                </a:solidFill>
              </a:rPr>
              <a:t>in this place sometimes denotes a joyful shout – a shout of triumph; but the connection makes it certain that it here refers to the voice of prayer. It is implied that it was audible prayer, or that the psalmist gave utterance to his desires in words. It is language such as would be produced by deep distress; when a sad and burdened heart gives vent to its feelings in a loud cry for mercy.” (Barnes’ Notes)</a:t>
            </a:r>
          </a:p>
          <a:p>
            <a:pPr>
              <a:lnSpc>
                <a:spcPct val="100000"/>
              </a:lnSpc>
              <a:spcBef>
                <a:spcPts val="0"/>
              </a:spcBef>
              <a:spcAft>
                <a:spcPts val="0"/>
              </a:spcAft>
            </a:pPr>
            <a:r>
              <a:rPr lang="en-US" sz="2600" dirty="0">
                <a:solidFill>
                  <a:schemeClr val="tx1"/>
                </a:solidFill>
              </a:rPr>
              <a:t>cf. Luke 22:44; 2 Corinthians 12:8</a:t>
            </a:r>
          </a:p>
        </p:txBody>
      </p:sp>
      <p:sp>
        <p:nvSpPr>
          <p:cNvPr id="4" name="Slide Number Placeholder 3">
            <a:extLst>
              <a:ext uri="{FF2B5EF4-FFF2-40B4-BE49-F238E27FC236}">
                <a16:creationId xmlns:a16="http://schemas.microsoft.com/office/drawing/2014/main" id="{DB83ABB3-3972-470B-8EDE-93D3E66ACEB5}"/>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7" name="Title 1">
            <a:extLst>
              <a:ext uri="{FF2B5EF4-FFF2-40B4-BE49-F238E27FC236}">
                <a16:creationId xmlns:a16="http://schemas.microsoft.com/office/drawing/2014/main" id="{FB7DD4CA-0D7C-43C5-A8D4-E73AF6F78D2D}"/>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4245016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435895" y="1765978"/>
            <a:ext cx="8272211" cy="4554580"/>
          </a:xfrm>
        </p:spPr>
        <p:txBody>
          <a:bodyPr>
            <a:spAutoFit/>
          </a:bodyPr>
          <a:lstStyle/>
          <a:p>
            <a:pPr marL="0" indent="0">
              <a:buNone/>
            </a:pPr>
            <a:r>
              <a:rPr lang="en-US" sz="3600" b="1" dirty="0">
                <a:solidFill>
                  <a:schemeClr val="tx1"/>
                </a:solidFill>
              </a:rPr>
              <a:t>Prayer. verses 1-2</a:t>
            </a:r>
            <a:br>
              <a:rPr lang="en-US" sz="2400" dirty="0">
                <a:solidFill>
                  <a:schemeClr val="tx1"/>
                </a:solidFill>
              </a:rPr>
            </a:br>
            <a:r>
              <a:rPr lang="en-US" sz="2400" dirty="0">
                <a:solidFill>
                  <a:schemeClr val="tx1"/>
                </a:solidFill>
              </a:rPr>
              <a:t>God hears and answers His peoples’ cries. John 9:31;</a:t>
            </a:r>
            <a:br>
              <a:rPr lang="en-US" sz="2400" dirty="0">
                <a:solidFill>
                  <a:schemeClr val="tx1"/>
                </a:solidFill>
              </a:rPr>
            </a:br>
            <a:r>
              <a:rPr lang="en-US" sz="2400" dirty="0">
                <a:solidFill>
                  <a:schemeClr val="tx1"/>
                </a:solidFill>
              </a:rPr>
              <a:t>Matthew 7:7-11; Luke 18:1-8.</a:t>
            </a:r>
          </a:p>
          <a:p>
            <a:r>
              <a:rPr lang="en-US" sz="2400" dirty="0">
                <a:solidFill>
                  <a:schemeClr val="tx1"/>
                </a:solidFill>
              </a:rPr>
              <a:t>	verse 2 – Wherever we are.</a:t>
            </a:r>
          </a:p>
          <a:p>
            <a:r>
              <a:rPr lang="en-US" sz="2400" dirty="0">
                <a:solidFill>
                  <a:schemeClr val="tx1"/>
                </a:solidFill>
              </a:rPr>
              <a:t>	verse 2 – Whenever our heart faints.</a:t>
            </a:r>
          </a:p>
          <a:p>
            <a:r>
              <a:rPr lang="en-US" sz="2400" dirty="0">
                <a:solidFill>
                  <a:schemeClr val="tx1"/>
                </a:solidFill>
              </a:rPr>
              <a:t>	verse 2 – God is our refuge. 62:1-2, 6-8</a:t>
            </a:r>
          </a:p>
          <a:p>
            <a:pPr lvl="1"/>
            <a:r>
              <a:rPr lang="en-US" sz="2250" dirty="0">
                <a:solidFill>
                  <a:schemeClr val="tx1"/>
                </a:solidFill>
              </a:rPr>
              <a:t>cf. 2 Corinthians 12:9 (God’s grace is sufficient!)</a:t>
            </a:r>
          </a:p>
          <a:p>
            <a:r>
              <a:rPr lang="en-US" sz="2400" dirty="0">
                <a:solidFill>
                  <a:schemeClr val="tx1"/>
                </a:solidFill>
              </a:rPr>
              <a:t>Pray in times of trouble! Hebrews 4:16; 1 John 5:14-15; 3:22</a:t>
            </a:r>
            <a:br>
              <a:rPr lang="en-US" sz="2400" dirty="0">
                <a:solidFill>
                  <a:schemeClr val="tx1"/>
                </a:solidFill>
              </a:rPr>
            </a:br>
            <a:r>
              <a:rPr lang="en-US" sz="2400" dirty="0">
                <a:solidFill>
                  <a:schemeClr val="tx1"/>
                </a:solidFill>
              </a:rPr>
              <a:t> With boldness! (Because we obey Him and do His will!)</a:t>
            </a:r>
          </a:p>
        </p:txBody>
      </p:sp>
      <p:sp>
        <p:nvSpPr>
          <p:cNvPr id="4" name="Slide Number Placeholder 3">
            <a:extLst>
              <a:ext uri="{FF2B5EF4-FFF2-40B4-BE49-F238E27FC236}">
                <a16:creationId xmlns:a16="http://schemas.microsoft.com/office/drawing/2014/main" id="{EDD6F271-D9D9-47F5-B7CA-6D57A57B5583}"/>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5" name="TextBox 4">
            <a:extLst>
              <a:ext uri="{FF2B5EF4-FFF2-40B4-BE49-F238E27FC236}">
                <a16:creationId xmlns:a16="http://schemas.microsoft.com/office/drawing/2014/main" id="{372F41EA-79F7-4F2C-B0EB-BE373A4A5FF3}"/>
              </a:ext>
            </a:extLst>
          </p:cNvPr>
          <p:cNvSpPr txBox="1"/>
          <p:nvPr/>
        </p:nvSpPr>
        <p:spPr>
          <a:xfrm>
            <a:off x="6017333" y="3556221"/>
            <a:ext cx="3079532" cy="1200329"/>
          </a:xfrm>
          <a:prstGeom prst="rect">
            <a:avLst/>
          </a:prstGeom>
          <a:noFill/>
        </p:spPr>
        <p:txBody>
          <a:bodyPr wrap="square" rtlCol="0">
            <a:spAutoFit/>
          </a:bodyPr>
          <a:lstStyle/>
          <a:p>
            <a:r>
              <a:rPr lang="en-US" sz="2400" i="1" dirty="0"/>
              <a:t>“From the end of the earth will I call unto thee,” verse 2</a:t>
            </a:r>
            <a:endParaRPr lang="en-US" sz="2400" dirty="0"/>
          </a:p>
        </p:txBody>
      </p:sp>
      <p:sp>
        <p:nvSpPr>
          <p:cNvPr id="7" name="Right Brace 6">
            <a:extLst>
              <a:ext uri="{FF2B5EF4-FFF2-40B4-BE49-F238E27FC236}">
                <a16:creationId xmlns:a16="http://schemas.microsoft.com/office/drawing/2014/main" id="{C0E31FA4-28C5-41DD-8DD8-0E85C7FE8DA3}"/>
              </a:ext>
            </a:extLst>
          </p:cNvPr>
          <p:cNvSpPr/>
          <p:nvPr/>
        </p:nvSpPr>
        <p:spPr>
          <a:xfrm>
            <a:off x="5751125" y="3461955"/>
            <a:ext cx="313341" cy="1395237"/>
          </a:xfrm>
          <a:prstGeom prst="rightBrace">
            <a:avLst/>
          </a:prstGeom>
          <a:ln>
            <a:solidFill>
              <a:schemeClr val="tx1"/>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12" name="Title 1">
            <a:extLst>
              <a:ext uri="{FF2B5EF4-FFF2-40B4-BE49-F238E27FC236}">
                <a16:creationId xmlns:a16="http://schemas.microsoft.com/office/drawing/2014/main" id="{3D60C7DA-F0C7-4DF6-B48F-34FD1D1ABBCC}"/>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3704891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435895" y="1811704"/>
            <a:ext cx="8272211" cy="4998997"/>
          </a:xfrm>
        </p:spPr>
        <p:txBody>
          <a:bodyPr>
            <a:spAutoFit/>
          </a:bodyPr>
          <a:lstStyle/>
          <a:p>
            <a:pPr marL="0" indent="0">
              <a:buNone/>
            </a:pPr>
            <a:r>
              <a:rPr lang="en-US" sz="3600" b="1" dirty="0">
                <a:solidFill>
                  <a:schemeClr val="tx1"/>
                </a:solidFill>
              </a:rPr>
              <a:t>Refuge and Strength In Trouble.</a:t>
            </a:r>
            <a:endParaRPr lang="en-US" sz="1800" b="1" dirty="0">
              <a:solidFill>
                <a:schemeClr val="tx1"/>
              </a:solidFill>
            </a:endParaRPr>
          </a:p>
          <a:p>
            <a:pPr marL="0" indent="0">
              <a:buNone/>
            </a:pPr>
            <a:r>
              <a:rPr lang="en-US" sz="2800" b="1" dirty="0">
                <a:solidFill>
                  <a:schemeClr val="tx1"/>
                </a:solidFill>
              </a:rPr>
              <a:t>Verse 3, </a:t>
            </a:r>
            <a:r>
              <a:rPr lang="en-US" sz="2800" i="1" dirty="0">
                <a:solidFill>
                  <a:schemeClr val="tx1"/>
                </a:solidFill>
              </a:rPr>
              <a:t>“For thou </a:t>
            </a:r>
            <a:r>
              <a:rPr lang="en-US" sz="3600" i="1" dirty="0">
                <a:solidFill>
                  <a:schemeClr val="tx1"/>
                </a:solidFill>
              </a:rPr>
              <a:t>hast been </a:t>
            </a:r>
            <a:r>
              <a:rPr lang="en-US" sz="2800" i="1" dirty="0">
                <a:solidFill>
                  <a:schemeClr val="tx1"/>
                </a:solidFill>
              </a:rPr>
              <a:t>a refuge for me, a strong tower from the enemy.”</a:t>
            </a:r>
          </a:p>
          <a:p>
            <a:pPr marL="0" indent="0">
              <a:buNone/>
            </a:pPr>
            <a:r>
              <a:rPr lang="en-US" sz="3200" dirty="0">
                <a:solidFill>
                  <a:schemeClr val="tx1"/>
                </a:solidFill>
              </a:rPr>
              <a:t>He has been our refuge in the past:</a:t>
            </a:r>
          </a:p>
          <a:p>
            <a:pPr lvl="1"/>
            <a:r>
              <a:rPr lang="en-US" sz="2650" dirty="0">
                <a:solidFill>
                  <a:schemeClr val="tx1"/>
                </a:solidFill>
              </a:rPr>
              <a:t> Against sin. John 3:16; Ephesians 2:1-5</a:t>
            </a:r>
          </a:p>
          <a:p>
            <a:pPr lvl="1"/>
            <a:r>
              <a:rPr lang="en-US" sz="2650" dirty="0">
                <a:solidFill>
                  <a:schemeClr val="tx1"/>
                </a:solidFill>
              </a:rPr>
              <a:t> Against temptations. Ephesians 6:10-11</a:t>
            </a:r>
          </a:p>
          <a:p>
            <a:pPr lvl="1"/>
            <a:r>
              <a:rPr lang="en-US" sz="2650" dirty="0">
                <a:solidFill>
                  <a:schemeClr val="tx1"/>
                </a:solidFill>
              </a:rPr>
              <a:t> Against every enemy. Philippians 4:4-7</a:t>
            </a:r>
          </a:p>
          <a:p>
            <a:pPr marL="0" indent="0">
              <a:buNone/>
            </a:pPr>
            <a:r>
              <a:rPr lang="en-US" sz="3200" dirty="0">
                <a:solidFill>
                  <a:schemeClr val="tx1"/>
                </a:solidFill>
              </a:rPr>
              <a:t>Trust Him in the present (fortress – verse 3)</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0FD409AB-7CE4-415F-A590-0E97371901F8}"/>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10" name="Title 1">
            <a:extLst>
              <a:ext uri="{FF2B5EF4-FFF2-40B4-BE49-F238E27FC236}">
                <a16:creationId xmlns:a16="http://schemas.microsoft.com/office/drawing/2014/main" id="{8B6B752B-A389-461F-A719-53BC7D2963D3}"/>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25711782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435895" y="1811288"/>
            <a:ext cx="8272211" cy="4566186"/>
          </a:xfrm>
        </p:spPr>
        <p:txBody>
          <a:bodyPr>
            <a:spAutoFit/>
          </a:bodyPr>
          <a:lstStyle/>
          <a:p>
            <a:pPr marL="0" indent="0">
              <a:buNone/>
            </a:pPr>
            <a:r>
              <a:rPr lang="en-US" sz="3600" b="1" dirty="0">
                <a:solidFill>
                  <a:schemeClr val="tx1"/>
                </a:solidFill>
              </a:rPr>
              <a:t>Divine Fellowship</a:t>
            </a:r>
            <a:endParaRPr lang="en-US" sz="1800" b="1" dirty="0">
              <a:solidFill>
                <a:schemeClr val="tx1"/>
              </a:solidFill>
            </a:endParaRPr>
          </a:p>
          <a:p>
            <a:pPr marL="0" indent="0">
              <a:buNone/>
            </a:pPr>
            <a:r>
              <a:rPr lang="en-US" sz="2800" b="1" dirty="0">
                <a:solidFill>
                  <a:schemeClr val="tx1"/>
                </a:solidFill>
              </a:rPr>
              <a:t>Verse 4</a:t>
            </a:r>
            <a:r>
              <a:rPr lang="en-US" sz="2800" dirty="0">
                <a:solidFill>
                  <a:schemeClr val="tx1"/>
                </a:solidFill>
              </a:rPr>
              <a:t>, </a:t>
            </a:r>
            <a:r>
              <a:rPr lang="en-US" sz="2800" i="1" dirty="0">
                <a:solidFill>
                  <a:schemeClr val="tx1"/>
                </a:solidFill>
              </a:rPr>
              <a:t>“I will </a:t>
            </a:r>
            <a:r>
              <a:rPr lang="en-US" sz="3600" i="1" dirty="0">
                <a:solidFill>
                  <a:schemeClr val="tx1"/>
                </a:solidFill>
              </a:rPr>
              <a:t>dwell</a:t>
            </a:r>
            <a:r>
              <a:rPr lang="en-US" sz="2800" i="1" dirty="0">
                <a:solidFill>
                  <a:schemeClr val="tx1"/>
                </a:solidFill>
              </a:rPr>
              <a:t> in thy tabernacle for ever: I will </a:t>
            </a:r>
            <a:r>
              <a:rPr lang="en-US" sz="3600" i="1" dirty="0">
                <a:solidFill>
                  <a:schemeClr val="tx1"/>
                </a:solidFill>
              </a:rPr>
              <a:t>take refuge</a:t>
            </a:r>
            <a:r>
              <a:rPr lang="en-US" sz="2800" i="1" dirty="0">
                <a:solidFill>
                  <a:schemeClr val="tx1"/>
                </a:solidFill>
              </a:rPr>
              <a:t> in the covert of thy wings.”</a:t>
            </a:r>
          </a:p>
          <a:p>
            <a:r>
              <a:rPr lang="en-US" sz="2800" dirty="0">
                <a:solidFill>
                  <a:schemeClr val="tx1"/>
                </a:solidFill>
              </a:rPr>
              <a:t>	God’s tabernacle. (Church – 1 Timothy 3:15)</a:t>
            </a:r>
          </a:p>
          <a:p>
            <a:r>
              <a:rPr lang="en-US" sz="2800" dirty="0">
                <a:solidFill>
                  <a:schemeClr val="tx1"/>
                </a:solidFill>
              </a:rPr>
              <a:t>	Heavenly places! Ephesians 2:6</a:t>
            </a:r>
          </a:p>
          <a:p>
            <a:r>
              <a:rPr lang="en-US" sz="2800" dirty="0">
                <a:solidFill>
                  <a:schemeClr val="tx1"/>
                </a:solidFill>
              </a:rPr>
              <a:t>	Forgiveness! 1 John 1:7</a:t>
            </a:r>
          </a:p>
          <a:p>
            <a:r>
              <a:rPr lang="en-US" sz="2800" dirty="0">
                <a:solidFill>
                  <a:schemeClr val="tx1"/>
                </a:solidFill>
              </a:rPr>
              <a:t>	cf. bird protecting its young. Matthew 23:37</a:t>
            </a:r>
          </a:p>
        </p:txBody>
      </p:sp>
      <p:sp>
        <p:nvSpPr>
          <p:cNvPr id="4" name="Slide Number Placeholder 3">
            <a:extLst>
              <a:ext uri="{FF2B5EF4-FFF2-40B4-BE49-F238E27FC236}">
                <a16:creationId xmlns:a16="http://schemas.microsoft.com/office/drawing/2014/main" id="{E13423EE-5618-4AB6-A786-22C1FEEEE845}"/>
              </a:ext>
            </a:extLst>
          </p:cNvPr>
          <p:cNvSpPr>
            <a:spLocks noGrp="1"/>
          </p:cNvSpPr>
          <p:nvPr>
            <p:ph type="sldNum" sz="quarter" idx="12"/>
          </p:nvPr>
        </p:nvSpPr>
        <p:spPr/>
        <p:txBody>
          <a:bodyPr/>
          <a:lstStyle/>
          <a:p>
            <a:fld id="{3A98EE3D-8CD1-4C3F-BD1C-C98C9596463C}" type="slidenum">
              <a:rPr lang="en-US" smtClean="0"/>
              <a:t>6</a:t>
            </a:fld>
            <a:endParaRPr lang="en-US" dirty="0"/>
          </a:p>
        </p:txBody>
      </p:sp>
      <p:sp>
        <p:nvSpPr>
          <p:cNvPr id="11" name="Title 1">
            <a:extLst>
              <a:ext uri="{FF2B5EF4-FFF2-40B4-BE49-F238E27FC236}">
                <a16:creationId xmlns:a16="http://schemas.microsoft.com/office/drawing/2014/main" id="{18DC6953-8F10-4FC7-9905-F4B56A5FEC92}"/>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28292512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435895" y="2109318"/>
            <a:ext cx="8272211" cy="3970126"/>
          </a:xfrm>
        </p:spPr>
        <p:txBody>
          <a:bodyPr>
            <a:spAutoFit/>
          </a:bodyPr>
          <a:lstStyle/>
          <a:p>
            <a:pPr marL="0" indent="0">
              <a:buNone/>
            </a:pPr>
            <a:r>
              <a:rPr lang="en-US" sz="3600" b="1" dirty="0">
                <a:solidFill>
                  <a:schemeClr val="tx1"/>
                </a:solidFill>
              </a:rPr>
              <a:t>Spiritual Blessings</a:t>
            </a:r>
          </a:p>
          <a:p>
            <a:pPr marL="0" indent="0">
              <a:buNone/>
            </a:pPr>
            <a:r>
              <a:rPr lang="en-US" sz="2800" b="1" dirty="0">
                <a:solidFill>
                  <a:schemeClr val="tx1"/>
                </a:solidFill>
              </a:rPr>
              <a:t>Verse 5</a:t>
            </a:r>
            <a:r>
              <a:rPr lang="en-US" sz="2800" dirty="0">
                <a:solidFill>
                  <a:schemeClr val="tx1"/>
                </a:solidFill>
              </a:rPr>
              <a:t>, </a:t>
            </a:r>
            <a:r>
              <a:rPr lang="en-US" sz="2800" i="1" dirty="0">
                <a:solidFill>
                  <a:schemeClr val="tx1"/>
                </a:solidFill>
              </a:rPr>
              <a:t>“For thou, O God, hast heard my vows: Thou hast given (me) the heritage of those that fear thy name.”</a:t>
            </a:r>
          </a:p>
          <a:p>
            <a:r>
              <a:rPr lang="en-US" sz="2800" dirty="0">
                <a:solidFill>
                  <a:schemeClr val="tx1"/>
                </a:solidFill>
              </a:rPr>
              <a:t>Heritage – Inheritance of those who fear God. </a:t>
            </a:r>
            <a:br>
              <a:rPr lang="en-US" sz="2800" dirty="0">
                <a:solidFill>
                  <a:schemeClr val="tx1"/>
                </a:solidFill>
              </a:rPr>
            </a:br>
            <a:r>
              <a:rPr lang="en-US" sz="2800" dirty="0">
                <a:solidFill>
                  <a:schemeClr val="tx1"/>
                </a:solidFill>
              </a:rPr>
              <a:t>Ephesians 1:3, 11; Acts 10:34-35; Ecclesiastes 12:13.</a:t>
            </a:r>
          </a:p>
          <a:p>
            <a:r>
              <a:rPr lang="en-US" sz="2800" dirty="0">
                <a:solidFill>
                  <a:schemeClr val="tx1"/>
                </a:solidFill>
              </a:rPr>
              <a:t>Our vow (conversion) and God’s blessings compel us to seek His care!</a:t>
            </a:r>
          </a:p>
        </p:txBody>
      </p:sp>
      <p:sp>
        <p:nvSpPr>
          <p:cNvPr id="4" name="Slide Number Placeholder 3">
            <a:extLst>
              <a:ext uri="{FF2B5EF4-FFF2-40B4-BE49-F238E27FC236}">
                <a16:creationId xmlns:a16="http://schemas.microsoft.com/office/drawing/2014/main" id="{504DAE68-C074-4B7C-90FA-5FF68843D34B}"/>
              </a:ext>
            </a:extLst>
          </p:cNvPr>
          <p:cNvSpPr>
            <a:spLocks noGrp="1"/>
          </p:cNvSpPr>
          <p:nvPr>
            <p:ph type="sldNum" sz="quarter" idx="12"/>
          </p:nvPr>
        </p:nvSpPr>
        <p:spPr/>
        <p:txBody>
          <a:bodyPr/>
          <a:lstStyle/>
          <a:p>
            <a:fld id="{3A98EE3D-8CD1-4C3F-BD1C-C98C9596463C}" type="slidenum">
              <a:rPr lang="en-US" smtClean="0"/>
              <a:t>7</a:t>
            </a:fld>
            <a:endParaRPr lang="en-US" dirty="0"/>
          </a:p>
        </p:txBody>
      </p:sp>
      <p:sp>
        <p:nvSpPr>
          <p:cNvPr id="10" name="Title 1">
            <a:extLst>
              <a:ext uri="{FF2B5EF4-FFF2-40B4-BE49-F238E27FC236}">
                <a16:creationId xmlns:a16="http://schemas.microsoft.com/office/drawing/2014/main" id="{B6F1F9BA-AC26-480A-827F-95CFE18DB879}"/>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2476623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FB962-2E36-4F36-A6BD-1F04E3B1CFDB}"/>
              </a:ext>
            </a:extLst>
          </p:cNvPr>
          <p:cNvSpPr>
            <a:spLocks noGrp="1"/>
          </p:cNvSpPr>
          <p:nvPr>
            <p:ph idx="1"/>
          </p:nvPr>
        </p:nvSpPr>
        <p:spPr>
          <a:xfrm>
            <a:off x="435895" y="1865590"/>
            <a:ext cx="8272211" cy="4939814"/>
          </a:xfrm>
        </p:spPr>
        <p:txBody>
          <a:bodyPr>
            <a:spAutoFit/>
          </a:bodyPr>
          <a:lstStyle/>
          <a:p>
            <a:pPr marL="0" indent="0">
              <a:lnSpc>
                <a:spcPct val="100000"/>
              </a:lnSpc>
              <a:spcBef>
                <a:spcPts val="0"/>
              </a:spcBef>
              <a:spcAft>
                <a:spcPts val="0"/>
              </a:spcAft>
              <a:buNone/>
            </a:pPr>
            <a:r>
              <a:rPr lang="en-US" sz="3500" b="1" dirty="0">
                <a:solidFill>
                  <a:schemeClr val="tx1"/>
                </a:solidFill>
              </a:rPr>
              <a:t>God’s Mercy and Truth</a:t>
            </a:r>
          </a:p>
          <a:p>
            <a:pPr marL="0" indent="0">
              <a:lnSpc>
                <a:spcPct val="100000"/>
              </a:lnSpc>
              <a:spcBef>
                <a:spcPts val="0"/>
              </a:spcBef>
              <a:spcAft>
                <a:spcPts val="0"/>
              </a:spcAft>
              <a:buNone/>
            </a:pPr>
            <a:r>
              <a:rPr lang="en-US" sz="2800" b="1" dirty="0">
                <a:solidFill>
                  <a:schemeClr val="tx1"/>
                </a:solidFill>
              </a:rPr>
              <a:t>Verses 6-7</a:t>
            </a:r>
            <a:r>
              <a:rPr lang="en-US" sz="2800" dirty="0">
                <a:solidFill>
                  <a:schemeClr val="tx1"/>
                </a:solidFill>
              </a:rPr>
              <a:t>, </a:t>
            </a:r>
            <a:r>
              <a:rPr lang="en-US" sz="2800" i="1" dirty="0">
                <a:solidFill>
                  <a:schemeClr val="tx1"/>
                </a:solidFill>
              </a:rPr>
              <a:t>“Thou wilt prolong the king’s life; His years shall be as many generations.</a:t>
            </a:r>
            <a:r>
              <a:rPr lang="en-US" sz="2800" b="1" i="1" dirty="0">
                <a:solidFill>
                  <a:schemeClr val="tx1"/>
                </a:solidFill>
              </a:rPr>
              <a:t> </a:t>
            </a:r>
            <a:r>
              <a:rPr lang="en-US" sz="2800" i="1" dirty="0">
                <a:solidFill>
                  <a:schemeClr val="tx1"/>
                </a:solidFill>
              </a:rPr>
              <a:t>He shall abide before God for ever: Oh prepare lovingkindness (mercy KJV) and truth, that they may preserve him.”</a:t>
            </a:r>
          </a:p>
          <a:p>
            <a:pPr marL="0" indent="0">
              <a:lnSpc>
                <a:spcPct val="100000"/>
              </a:lnSpc>
              <a:spcBef>
                <a:spcPts val="0"/>
              </a:spcBef>
              <a:spcAft>
                <a:spcPts val="0"/>
              </a:spcAft>
              <a:buNone/>
            </a:pPr>
            <a:r>
              <a:rPr lang="en-US" sz="2800" dirty="0">
                <a:solidFill>
                  <a:schemeClr val="tx1"/>
                </a:solidFill>
              </a:rPr>
              <a:t>cf. Psalms 40:11-13</a:t>
            </a:r>
          </a:p>
          <a:p>
            <a:pPr>
              <a:lnSpc>
                <a:spcPct val="100000"/>
              </a:lnSpc>
              <a:spcBef>
                <a:spcPts val="0"/>
              </a:spcBef>
              <a:spcAft>
                <a:spcPts val="0"/>
              </a:spcAft>
            </a:pPr>
            <a:r>
              <a:rPr lang="en-US" sz="2800" dirty="0">
                <a:solidFill>
                  <a:schemeClr val="tx1"/>
                </a:solidFill>
              </a:rPr>
              <a:t>God has pity toward our distresses. James 5:11</a:t>
            </a:r>
          </a:p>
          <a:p>
            <a:pPr>
              <a:lnSpc>
                <a:spcPct val="100000"/>
              </a:lnSpc>
              <a:spcBef>
                <a:spcPts val="0"/>
              </a:spcBef>
              <a:spcAft>
                <a:spcPts val="0"/>
              </a:spcAft>
            </a:pPr>
            <a:r>
              <a:rPr lang="en-US" sz="2800" dirty="0">
                <a:solidFill>
                  <a:schemeClr val="tx1"/>
                </a:solidFill>
              </a:rPr>
              <a:t>Truth strengthens us in sorrow and trials … When we obey it! Psalms 119:25-32</a:t>
            </a:r>
          </a:p>
          <a:p>
            <a:pPr>
              <a:lnSpc>
                <a:spcPct val="100000"/>
              </a:lnSpc>
              <a:spcBef>
                <a:spcPts val="0"/>
              </a:spcBef>
              <a:spcAft>
                <a:spcPts val="0"/>
              </a:spcAft>
            </a:pPr>
            <a:r>
              <a:rPr lang="en-US" sz="2800" dirty="0">
                <a:solidFill>
                  <a:schemeClr val="tx1"/>
                </a:solidFill>
              </a:rPr>
              <a:t>God offers forgiveness, guidance, strength, comfort, etc. if we will trust His mercy and obey His word!</a:t>
            </a:r>
          </a:p>
        </p:txBody>
      </p:sp>
      <p:sp>
        <p:nvSpPr>
          <p:cNvPr id="4" name="Slide Number Placeholder 3">
            <a:extLst>
              <a:ext uri="{FF2B5EF4-FFF2-40B4-BE49-F238E27FC236}">
                <a16:creationId xmlns:a16="http://schemas.microsoft.com/office/drawing/2014/main" id="{841BA9E0-DB8C-4677-B996-665F923CE2E6}"/>
              </a:ext>
            </a:extLst>
          </p:cNvPr>
          <p:cNvSpPr>
            <a:spLocks noGrp="1"/>
          </p:cNvSpPr>
          <p:nvPr>
            <p:ph type="sldNum" sz="quarter" idx="12"/>
          </p:nvPr>
        </p:nvSpPr>
        <p:spPr/>
        <p:txBody>
          <a:bodyPr/>
          <a:lstStyle/>
          <a:p>
            <a:fld id="{3A98EE3D-8CD1-4C3F-BD1C-C98C9596463C}" type="slidenum">
              <a:rPr lang="en-US" smtClean="0"/>
              <a:t>8</a:t>
            </a:fld>
            <a:endParaRPr lang="en-US" dirty="0"/>
          </a:p>
        </p:txBody>
      </p:sp>
      <p:sp>
        <p:nvSpPr>
          <p:cNvPr id="10" name="Title 1">
            <a:extLst>
              <a:ext uri="{FF2B5EF4-FFF2-40B4-BE49-F238E27FC236}">
                <a16:creationId xmlns:a16="http://schemas.microsoft.com/office/drawing/2014/main" id="{33296678-734C-4917-B0CE-10933EFE9B03}"/>
              </a:ext>
            </a:extLst>
          </p:cNvPr>
          <p:cNvSpPr>
            <a:spLocks noGrp="1"/>
          </p:cNvSpPr>
          <p:nvPr>
            <p:ph type="title"/>
          </p:nvPr>
        </p:nvSpPr>
        <p:spPr>
          <a:xfrm>
            <a:off x="94270" y="422291"/>
            <a:ext cx="9002598" cy="1408912"/>
          </a:xfrm>
        </p:spPr>
        <p:txBody>
          <a:bodyPr wrap="square">
            <a:spAutoFit/>
          </a:bodyPr>
          <a:lstStyle/>
          <a:p>
            <a:pPr marL="0" marR="0" lvl="0" indent="0" algn="l" defTabSz="342900" rtl="0" eaLnBrk="1" fontAlgn="auto" latinLnBrk="0" hangingPunct="1">
              <a:lnSpc>
                <a:spcPct val="110000"/>
              </a:lnSpc>
              <a:spcBef>
                <a:spcPct val="20000"/>
              </a:spcBef>
              <a:spcAft>
                <a:spcPts val="450"/>
              </a:spcAft>
              <a:buClr>
                <a:srgbClr val="5A82CB"/>
              </a:buClr>
              <a:buSzPct val="92000"/>
              <a:buFont typeface="Wingdings 2" panose="05020102010507070707" pitchFamily="18" charset="2"/>
              <a:buNone/>
              <a:tabLst/>
              <a:defRPr/>
            </a:pPr>
            <a: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t>psalms 61:1-7:</a:t>
            </a:r>
            <a:br>
              <a:rPr kumimoji="0" lang="en-US" sz="4000" b="1" u="none" strike="noStrike" kern="1200" cap="all" spc="0" normalizeH="0" baseline="0" noProof="0" dirty="0">
                <a:ln>
                  <a:noFill/>
                </a:ln>
                <a:solidFill>
                  <a:srgbClr val="000000"/>
                </a:solidFill>
                <a:effectLst/>
                <a:uLnTx/>
                <a:uFillTx/>
                <a:latin typeface="Tw Cen MT" panose="020B0502020104020203"/>
                <a:ea typeface="+mn-ea"/>
                <a:cs typeface="+mn-cs"/>
              </a:rPr>
            </a:b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r>
              <a:rPr kumimoji="0" lang="en-US" sz="4000" b="1" i="1" u="none" strike="noStrike" kern="1200" cap="all" spc="0" normalizeH="0" baseline="0" noProof="0" dirty="0">
                <a:ln>
                  <a:noFill/>
                </a:ln>
                <a:solidFill>
                  <a:srgbClr val="000000"/>
                </a:solidFill>
                <a:effectLst/>
                <a:uLnTx/>
                <a:uFillTx/>
                <a:latin typeface="Tw Cen MT" panose="020B0502020104020203"/>
                <a:ea typeface="+mn-ea"/>
                <a:cs typeface="+mn-cs"/>
              </a:rPr>
              <a:t>The Rock that is higher than I</a:t>
            </a:r>
            <a:r>
              <a:rPr kumimoji="0" lang="en-US" sz="4000" i="1" u="none" strike="noStrike" kern="1200" cap="all" spc="0" normalizeH="0" baseline="0" noProof="0" dirty="0">
                <a:ln>
                  <a:noFill/>
                </a:ln>
                <a:solidFill>
                  <a:srgbClr val="000000"/>
                </a:solidFill>
                <a:effectLst/>
                <a:uLnTx/>
                <a:uFillTx/>
                <a:latin typeface="Tw Cen MT" panose="020B0502020104020203"/>
                <a:ea typeface="+mn-ea"/>
                <a:cs typeface="+mn-cs"/>
              </a:rPr>
              <a:t>”</a:t>
            </a:r>
            <a:endParaRPr lang="en-US" sz="4000" dirty="0"/>
          </a:p>
        </p:txBody>
      </p:sp>
    </p:spTree>
    <p:extLst>
      <p:ext uri="{BB962C8B-B14F-4D97-AF65-F5344CB8AC3E}">
        <p14:creationId xmlns:p14="http://schemas.microsoft.com/office/powerpoint/2010/main" val="37456031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13F0F-38A4-4C5B-B0B6-66FF07593F87}"/>
              </a:ext>
            </a:extLst>
          </p:cNvPr>
          <p:cNvSpPr>
            <a:spLocks noGrp="1"/>
          </p:cNvSpPr>
          <p:nvPr>
            <p:ph idx="1"/>
          </p:nvPr>
        </p:nvSpPr>
        <p:spPr>
          <a:xfrm>
            <a:off x="435895" y="1855459"/>
            <a:ext cx="8272211" cy="4755148"/>
          </a:xfrm>
        </p:spPr>
        <p:txBody>
          <a:bodyPr>
            <a:spAutoFit/>
          </a:bodyPr>
          <a:lstStyle/>
          <a:p>
            <a:pPr marL="0" indent="0">
              <a:lnSpc>
                <a:spcPct val="100000"/>
              </a:lnSpc>
              <a:spcBef>
                <a:spcPts val="0"/>
              </a:spcBef>
              <a:buNone/>
            </a:pPr>
            <a:r>
              <a:rPr lang="en-US" sz="3500" b="1" dirty="0">
                <a:solidFill>
                  <a:schemeClr val="tx1"/>
                </a:solidFill>
              </a:rPr>
              <a:t> </a:t>
            </a:r>
            <a:r>
              <a:rPr lang="en-US" sz="4300" b="1" dirty="0">
                <a:solidFill>
                  <a:schemeClr val="tx1"/>
                </a:solidFill>
              </a:rPr>
              <a:t>Accept It!</a:t>
            </a:r>
          </a:p>
          <a:p>
            <a:pPr marL="0" indent="0">
              <a:lnSpc>
                <a:spcPct val="100000"/>
              </a:lnSpc>
              <a:spcBef>
                <a:spcPts val="0"/>
              </a:spcBef>
              <a:buNone/>
            </a:pPr>
            <a:r>
              <a:rPr lang="en-US" sz="3000" b="1" dirty="0">
                <a:solidFill>
                  <a:schemeClr val="tx1"/>
                </a:solidFill>
              </a:rPr>
              <a:t>Verse 8</a:t>
            </a:r>
            <a:r>
              <a:rPr lang="en-US" sz="3000" dirty="0">
                <a:solidFill>
                  <a:schemeClr val="tx1"/>
                </a:solidFill>
              </a:rPr>
              <a:t>, </a:t>
            </a:r>
            <a:r>
              <a:rPr lang="en-US" sz="3000" i="1" dirty="0">
                <a:solidFill>
                  <a:schemeClr val="tx1"/>
                </a:solidFill>
              </a:rPr>
              <a:t>“So will I sing praise unto thy name for ever, that I may </a:t>
            </a:r>
            <a:r>
              <a:rPr lang="en-US" sz="3500" i="1" dirty="0">
                <a:solidFill>
                  <a:schemeClr val="tx1"/>
                </a:solidFill>
              </a:rPr>
              <a:t>daily</a:t>
            </a:r>
            <a:r>
              <a:rPr lang="en-US" sz="3000" i="1" dirty="0">
                <a:solidFill>
                  <a:schemeClr val="tx1"/>
                </a:solidFill>
              </a:rPr>
              <a:t> perform my vows.”</a:t>
            </a:r>
            <a:endParaRPr lang="en-US" sz="3000" dirty="0">
              <a:solidFill>
                <a:schemeClr val="tx1"/>
              </a:solidFill>
            </a:endParaRPr>
          </a:p>
          <a:p>
            <a:pPr>
              <a:lnSpc>
                <a:spcPct val="100000"/>
              </a:lnSpc>
              <a:spcBef>
                <a:spcPts val="0"/>
              </a:spcBef>
            </a:pPr>
            <a:r>
              <a:rPr lang="en-US" sz="2800" dirty="0">
                <a:solidFill>
                  <a:schemeClr val="tx1"/>
                </a:solidFill>
              </a:rPr>
              <a:t>Trouble of sin: Obey gospel / Be restored to faithfulness.</a:t>
            </a:r>
          </a:p>
          <a:p>
            <a:pPr>
              <a:lnSpc>
                <a:spcPct val="100000"/>
              </a:lnSpc>
              <a:spcBef>
                <a:spcPts val="0"/>
              </a:spcBef>
            </a:pPr>
            <a:r>
              <a:rPr lang="en-US" sz="2800" dirty="0">
                <a:solidFill>
                  <a:schemeClr val="tx1"/>
                </a:solidFill>
              </a:rPr>
              <a:t>Trouble of doubt. Romans 10:17</a:t>
            </a:r>
          </a:p>
          <a:p>
            <a:pPr>
              <a:lnSpc>
                <a:spcPct val="100000"/>
              </a:lnSpc>
              <a:spcBef>
                <a:spcPts val="0"/>
              </a:spcBef>
            </a:pPr>
            <a:r>
              <a:rPr lang="en-US" sz="2800" dirty="0">
                <a:solidFill>
                  <a:schemeClr val="tx1"/>
                </a:solidFill>
              </a:rPr>
              <a:t>Trouble of temptation. 1 Corinthians 10:13</a:t>
            </a:r>
          </a:p>
          <a:p>
            <a:pPr>
              <a:lnSpc>
                <a:spcPct val="100000"/>
              </a:lnSpc>
              <a:spcBef>
                <a:spcPts val="0"/>
              </a:spcBef>
            </a:pPr>
            <a:r>
              <a:rPr lang="en-US" sz="2800" dirty="0">
                <a:solidFill>
                  <a:schemeClr val="tx1"/>
                </a:solidFill>
              </a:rPr>
              <a:t>Trouble of worry. Philippians 4:6-7</a:t>
            </a:r>
          </a:p>
          <a:p>
            <a:pPr marL="0" indent="0">
              <a:lnSpc>
                <a:spcPct val="100000"/>
              </a:lnSpc>
              <a:spcBef>
                <a:spcPts val="0"/>
              </a:spcBef>
              <a:buNone/>
            </a:pPr>
            <a:r>
              <a:rPr lang="en-US" sz="3000" dirty="0">
                <a:solidFill>
                  <a:schemeClr val="tx1"/>
                </a:solidFill>
              </a:rPr>
              <a:t>Go to God for the help only He can give!</a:t>
            </a:r>
          </a:p>
        </p:txBody>
      </p:sp>
      <p:sp>
        <p:nvSpPr>
          <p:cNvPr id="4" name="Slide Number Placeholder 3">
            <a:extLst>
              <a:ext uri="{FF2B5EF4-FFF2-40B4-BE49-F238E27FC236}">
                <a16:creationId xmlns:a16="http://schemas.microsoft.com/office/drawing/2014/main" id="{C07C5843-D3D9-476F-B1D0-EDC4E462418F}"/>
              </a:ext>
            </a:extLst>
          </p:cNvPr>
          <p:cNvSpPr>
            <a:spLocks noGrp="1"/>
          </p:cNvSpPr>
          <p:nvPr>
            <p:ph type="sldNum" sz="quarter" idx="12"/>
          </p:nvPr>
        </p:nvSpPr>
        <p:spPr/>
        <p:txBody>
          <a:bodyPr/>
          <a:lstStyle/>
          <a:p>
            <a:fld id="{3A98EE3D-8CD1-4C3F-BD1C-C98C9596463C}" type="slidenum">
              <a:rPr lang="en-US" smtClean="0"/>
              <a:t>9</a:t>
            </a:fld>
            <a:endParaRPr lang="en-US" dirty="0"/>
          </a:p>
        </p:txBody>
      </p:sp>
      <p:sp>
        <p:nvSpPr>
          <p:cNvPr id="7" name="Title 1">
            <a:extLst>
              <a:ext uri="{FF2B5EF4-FFF2-40B4-BE49-F238E27FC236}">
                <a16:creationId xmlns:a16="http://schemas.microsoft.com/office/drawing/2014/main" id="{820D3786-6A04-4156-B7C3-10CD5B752BBC}"/>
              </a:ext>
            </a:extLst>
          </p:cNvPr>
          <p:cNvSpPr>
            <a:spLocks noGrp="1"/>
          </p:cNvSpPr>
          <p:nvPr>
            <p:ph type="title"/>
          </p:nvPr>
        </p:nvSpPr>
        <p:spPr>
          <a:xfrm>
            <a:off x="455630" y="868665"/>
            <a:ext cx="8272212" cy="707886"/>
          </a:xfrm>
        </p:spPr>
        <p:txBody>
          <a:bodyPr>
            <a:spAutoFit/>
          </a:bodyPr>
          <a:lstStyle/>
          <a:p>
            <a:r>
              <a:rPr lang="en-US" sz="4000" b="1" dirty="0">
                <a:solidFill>
                  <a:schemeClr val="tx1"/>
                </a:solidFill>
              </a:rPr>
              <a:t>Our response … Psalms 61:8</a:t>
            </a:r>
            <a:endParaRPr lang="en-US" sz="3600" dirty="0">
              <a:solidFill>
                <a:schemeClr val="tx1"/>
              </a:solidFill>
            </a:endParaRPr>
          </a:p>
        </p:txBody>
      </p:sp>
    </p:spTree>
    <p:extLst>
      <p:ext uri="{BB962C8B-B14F-4D97-AF65-F5344CB8AC3E}">
        <p14:creationId xmlns:p14="http://schemas.microsoft.com/office/powerpoint/2010/main" val="856398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ividendVTI">
  <a:themeElements>
    <a:clrScheme name="Office">
      <a:dk1>
        <a:srgbClr val="000000"/>
      </a:dk1>
      <a:lt1>
        <a:srgbClr val="FFFFFF"/>
      </a:lt1>
      <a:dk2>
        <a:srgbClr val="2E3948"/>
      </a:dk2>
      <a:lt2>
        <a:srgbClr val="E7E6E6"/>
      </a:lt2>
      <a:accent1>
        <a:srgbClr val="5A82CB"/>
      </a:accent1>
      <a:accent2>
        <a:srgbClr val="ED7D31"/>
      </a:accent2>
      <a:accent3>
        <a:srgbClr val="A3A3A3"/>
      </a:accent3>
      <a:accent4>
        <a:srgbClr val="CF9B00"/>
      </a:accent4>
      <a:accent5>
        <a:srgbClr val="5B9BD5"/>
      </a:accent5>
      <a:accent6>
        <a:srgbClr val="70AD47"/>
      </a:accent6>
      <a:hlink>
        <a:srgbClr val="D26012"/>
      </a:hlink>
      <a:folHlink>
        <a:srgbClr val="A9718D"/>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993</Words>
  <Application>Microsoft Office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Tw Cen MT</vt:lpstr>
      <vt:lpstr>Wingdings 2</vt:lpstr>
      <vt:lpstr>DividendVTI</vt:lpstr>
      <vt:lpstr>“The Rock that is higher than I”</vt:lpstr>
      <vt:lpstr>Where do you turn in times of trouble?</vt:lpstr>
      <vt:lpstr>psalms 61:1-7: “The Rock that is higher than I”</vt:lpstr>
      <vt:lpstr>psalms 61:1-7: “The Rock that is higher than I”</vt:lpstr>
      <vt:lpstr>psalms 61:1-7: “The Rock that is higher than I”</vt:lpstr>
      <vt:lpstr>psalms 61:1-7: “The Rock that is higher than I”</vt:lpstr>
      <vt:lpstr>psalms 61:1-7: “The Rock that is higher than I”</vt:lpstr>
      <vt:lpstr>psalms 61:1-7: “The Rock that is higher than I”</vt:lpstr>
      <vt:lpstr>Our response … Psalms 61:8</vt:lpstr>
      <vt:lpstr>Our response … Psalms 61:8</vt:lpstr>
      <vt:lpstr>Our response … Psalms 61:8</vt:lpstr>
      <vt:lpstr>Our response … Psalms 61:8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Protection of His People</dc:title>
  <dc:creator>mgalloway2715@gmail.com</dc:creator>
  <cp:lastModifiedBy>Richard Lidh</cp:lastModifiedBy>
  <cp:revision>31</cp:revision>
  <cp:lastPrinted>2021-02-21T05:08:49Z</cp:lastPrinted>
  <dcterms:created xsi:type="dcterms:W3CDTF">2020-01-12T13:38:35Z</dcterms:created>
  <dcterms:modified xsi:type="dcterms:W3CDTF">2021-02-21T18:22:00Z</dcterms:modified>
</cp:coreProperties>
</file>